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slides/slide15.xml" ContentType="application/vnd.openxmlformats-officedocument.presentationml.slide+xml"/>
  <Override PartName="/ppt/presentation.xml" ContentType="application/vnd.openxmlformats-officedocument.presentationml.presentation.main+xml"/>
  <Override PartName="/ppt/slides/slide14.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slideLayouts/slideLayout3.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customXml/itemProps1.xml" ContentType="application/vnd.openxmlformats-officedocument.customXmlProperti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3"/>
  </p:sldMasterIdLst>
  <p:notesMasterIdLst>
    <p:notesMasterId r:id="rId19"/>
  </p:notesMasterIdLst>
  <p:sldIdLst>
    <p:sldId id="267" r:id="rId4"/>
    <p:sldId id="298" r:id="rId5"/>
    <p:sldId id="297" r:id="rId6"/>
    <p:sldId id="292" r:id="rId7"/>
    <p:sldId id="291" r:id="rId8"/>
    <p:sldId id="281" r:id="rId9"/>
    <p:sldId id="287" r:id="rId10"/>
    <p:sldId id="299" r:id="rId11"/>
    <p:sldId id="282" r:id="rId12"/>
    <p:sldId id="293" r:id="rId13"/>
    <p:sldId id="283" r:id="rId14"/>
    <p:sldId id="295" r:id="rId15"/>
    <p:sldId id="296" r:id="rId16"/>
    <p:sldId id="294" r:id="rId17"/>
    <p:sldId id="27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4163">
          <p15:clr>
            <a:srgbClr val="A4A3A4"/>
          </p15:clr>
        </p15:guide>
        <p15:guide id="2" orient="horz" pos="1183">
          <p15:clr>
            <a:srgbClr val="A4A3A4"/>
          </p15:clr>
        </p15:guide>
        <p15:guide id="3" pos="5575">
          <p15:clr>
            <a:srgbClr val="A4A3A4"/>
          </p15:clr>
        </p15:guide>
        <p15:guide id="4" pos="17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F86"/>
    <a:srgbClr val="D0D8DA"/>
    <a:srgbClr val="829995"/>
    <a:srgbClr val="E0E6E5"/>
    <a:srgbClr val="C2CD23"/>
    <a:srgbClr val="000000"/>
    <a:srgbClr val="559BBE"/>
    <a:srgbClr val="6364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1" autoAdjust="0"/>
    <p:restoredTop sz="94660"/>
  </p:normalViewPr>
  <p:slideViewPr>
    <p:cSldViewPr snapToGrid="0">
      <p:cViewPr varScale="1">
        <p:scale>
          <a:sx n="107" d="100"/>
          <a:sy n="107" d="100"/>
        </p:scale>
        <p:origin x="-1734" y="-90"/>
      </p:cViewPr>
      <p:guideLst>
        <p:guide orient="horz" pos="3946"/>
        <p:guide orient="horz" pos="1101"/>
        <p:guide pos="5603"/>
        <p:guide pos="171"/>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83" d="100"/>
          <a:sy n="83" d="100"/>
        </p:scale>
        <p:origin x="-1980" y="-72"/>
      </p:cViewPr>
      <p:guideLst>
        <p:guide orient="horz" pos="2880"/>
        <p:guide pos="2160"/>
      </p:guideLst>
    </p:cSldViewPr>
  </p:notes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ustomXml" Target="../customXml/item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22E439-E561-447E-B161-B197F67C8EBE}" type="datetimeFigureOut">
              <a:rPr lang="en-GB" smtClean="0"/>
              <a:t>08/03/2019</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6893F2-344A-4317-9AF2-C168F2BFB6E2}" type="slidenum">
              <a:rPr lang="en-GB" smtClean="0"/>
              <a:t>‹#›</a:t>
            </a:fld>
            <a:endParaRPr lang="en-GB" dirty="0"/>
          </a:p>
        </p:txBody>
      </p:sp>
    </p:spTree>
    <p:extLst>
      <p:ext uri="{BB962C8B-B14F-4D97-AF65-F5344CB8AC3E}">
        <p14:creationId xmlns:p14="http://schemas.microsoft.com/office/powerpoint/2010/main" val="1990946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xfrm>
            <a:off x="1144588" y="684213"/>
            <a:ext cx="4570412" cy="3429000"/>
          </a:xfrm>
          <a:ln/>
        </p:spPr>
      </p:sp>
      <p:sp>
        <p:nvSpPr>
          <p:cNvPr id="18435" name="Rectangle 3"/>
          <p:cNvSpPr>
            <a:spLocks noGrp="1" noChangeArrowheads="1"/>
          </p:cNvSpPr>
          <p:nvPr>
            <p:ph type="body" idx="1"/>
          </p:nvPr>
        </p:nvSpPr>
        <p:spPr>
          <a:xfrm>
            <a:off x="916537" y="4342230"/>
            <a:ext cx="5024927" cy="4113921"/>
          </a:xfrm>
          <a:noFill/>
        </p:spPr>
        <p:txBody>
          <a:bodyPr/>
          <a:lstStyle/>
          <a:p>
            <a:endParaRPr lang="en-US" altLang="en-US" dirty="0" smtClean="0">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46893F2-344A-4317-9AF2-C168F2BFB6E2}" type="slidenum">
              <a:rPr lang="en-GB" smtClean="0"/>
              <a:t>3</a:t>
            </a:fld>
            <a:endParaRPr lang="en-GB" dirty="0"/>
          </a:p>
        </p:txBody>
      </p:sp>
    </p:spTree>
    <p:extLst>
      <p:ext uri="{BB962C8B-B14F-4D97-AF65-F5344CB8AC3E}">
        <p14:creationId xmlns:p14="http://schemas.microsoft.com/office/powerpoint/2010/main" val="7698843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46893F2-344A-4317-9AF2-C168F2BFB6E2}" type="slidenum">
              <a:rPr lang="en-GB" smtClean="0"/>
              <a:t>6</a:t>
            </a:fld>
            <a:endParaRPr lang="en-GB" dirty="0"/>
          </a:p>
        </p:txBody>
      </p:sp>
    </p:spTree>
    <p:extLst>
      <p:ext uri="{BB962C8B-B14F-4D97-AF65-F5344CB8AC3E}">
        <p14:creationId xmlns:p14="http://schemas.microsoft.com/office/powerpoint/2010/main" val="867638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0491477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6_Title Layout - blue background">
    <p:spTree>
      <p:nvGrpSpPr>
        <p:cNvPr id="1" name=""/>
        <p:cNvGrpSpPr/>
        <p:nvPr/>
      </p:nvGrpSpPr>
      <p:grpSpPr>
        <a:xfrm>
          <a:off x="0" y="0"/>
          <a:ext cx="0" cy="0"/>
          <a:chOff x="0" y="0"/>
          <a:chExt cx="0" cy="0"/>
        </a:xfrm>
      </p:grpSpPr>
      <p:sp>
        <p:nvSpPr>
          <p:cNvPr id="5" name="Rectangle 2"/>
          <p:cNvSpPr>
            <a:spLocks noChangeArrowheads="1"/>
          </p:cNvSpPr>
          <p:nvPr/>
        </p:nvSpPr>
        <p:spPr bwMode="auto">
          <a:xfrm>
            <a:off x="252414" y="1173617"/>
            <a:ext cx="8640849" cy="5222528"/>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eaLnBrk="0" hangingPunct="0">
              <a:defRPr sz="1500">
                <a:solidFill>
                  <a:schemeClr val="tx1"/>
                </a:solidFill>
                <a:latin typeface="Arial" charset="0"/>
                <a:cs typeface="Arial" charset="0"/>
              </a:defRPr>
            </a:lvl1pPr>
            <a:lvl2pPr marL="742950" indent="-285750" eaLnBrk="0" hangingPunct="0">
              <a:defRPr sz="1500">
                <a:solidFill>
                  <a:schemeClr val="tx1"/>
                </a:solidFill>
                <a:latin typeface="Arial" charset="0"/>
                <a:cs typeface="Arial" charset="0"/>
              </a:defRPr>
            </a:lvl2pPr>
            <a:lvl3pPr marL="1143000" indent="-228600" eaLnBrk="0" hangingPunct="0">
              <a:defRPr sz="1500">
                <a:solidFill>
                  <a:schemeClr val="tx1"/>
                </a:solidFill>
                <a:latin typeface="Arial" charset="0"/>
                <a:cs typeface="Arial" charset="0"/>
              </a:defRPr>
            </a:lvl3pPr>
            <a:lvl4pPr marL="1600200" indent="-228600" eaLnBrk="0" hangingPunct="0">
              <a:defRPr sz="1500">
                <a:solidFill>
                  <a:schemeClr val="tx1"/>
                </a:solidFill>
                <a:latin typeface="Arial" charset="0"/>
                <a:cs typeface="Arial" charset="0"/>
              </a:defRPr>
            </a:lvl4pPr>
            <a:lvl5pPr marL="2057400" indent="-228600" eaLnBrk="0" hangingPunct="0">
              <a:defRPr sz="1500">
                <a:solidFill>
                  <a:schemeClr val="tx1"/>
                </a:solidFill>
                <a:latin typeface="Arial" charset="0"/>
                <a:cs typeface="Arial" charset="0"/>
              </a:defRPr>
            </a:lvl5pPr>
            <a:lvl6pPr marL="2514600" indent="-228600" eaLnBrk="0" fontAlgn="base" hangingPunct="0">
              <a:spcBef>
                <a:spcPct val="0"/>
              </a:spcBef>
              <a:spcAft>
                <a:spcPct val="0"/>
              </a:spcAft>
              <a:defRPr sz="1500">
                <a:solidFill>
                  <a:schemeClr val="tx1"/>
                </a:solidFill>
                <a:latin typeface="Arial" charset="0"/>
                <a:cs typeface="Arial" charset="0"/>
              </a:defRPr>
            </a:lvl6pPr>
            <a:lvl7pPr marL="2971800" indent="-228600" eaLnBrk="0" fontAlgn="base" hangingPunct="0">
              <a:spcBef>
                <a:spcPct val="0"/>
              </a:spcBef>
              <a:spcAft>
                <a:spcPct val="0"/>
              </a:spcAft>
              <a:defRPr sz="1500">
                <a:solidFill>
                  <a:schemeClr val="tx1"/>
                </a:solidFill>
                <a:latin typeface="Arial" charset="0"/>
                <a:cs typeface="Arial" charset="0"/>
              </a:defRPr>
            </a:lvl7pPr>
            <a:lvl8pPr marL="3429000" indent="-228600" eaLnBrk="0" fontAlgn="base" hangingPunct="0">
              <a:spcBef>
                <a:spcPct val="0"/>
              </a:spcBef>
              <a:spcAft>
                <a:spcPct val="0"/>
              </a:spcAft>
              <a:defRPr sz="1500">
                <a:solidFill>
                  <a:schemeClr val="tx1"/>
                </a:solidFill>
                <a:latin typeface="Arial" charset="0"/>
                <a:cs typeface="Arial" charset="0"/>
              </a:defRPr>
            </a:lvl8pPr>
            <a:lvl9pPr marL="3886200" indent="-228600" eaLnBrk="0" fontAlgn="base" hangingPunct="0">
              <a:spcBef>
                <a:spcPct val="0"/>
              </a:spcBef>
              <a:spcAft>
                <a:spcPct val="0"/>
              </a:spcAft>
              <a:defRPr sz="1500">
                <a:solidFill>
                  <a:schemeClr val="tx1"/>
                </a:solidFill>
                <a:latin typeface="Arial" charset="0"/>
                <a:cs typeface="Arial" charset="0"/>
              </a:defRPr>
            </a:lvl9pPr>
          </a:lstStyle>
          <a:p>
            <a:pPr eaLnBrk="1" hangingPunct="1">
              <a:buClr>
                <a:srgbClr val="B23427"/>
              </a:buClr>
              <a:buFont typeface="Wingdings" pitchFamily="2" charset="2"/>
              <a:buNone/>
            </a:pPr>
            <a:endParaRPr lang="en-US" altLang="en-US" sz="3800" dirty="0"/>
          </a:p>
        </p:txBody>
      </p:sp>
      <p:sp>
        <p:nvSpPr>
          <p:cNvPr id="18" name="Text Placeholder 6"/>
          <p:cNvSpPr>
            <a:spLocks noGrp="1"/>
          </p:cNvSpPr>
          <p:nvPr>
            <p:ph type="body" sz="quarter" idx="10" hasCustomPrompt="1"/>
          </p:nvPr>
        </p:nvSpPr>
        <p:spPr>
          <a:xfrm>
            <a:off x="309112" y="5041850"/>
            <a:ext cx="8560255" cy="676951"/>
          </a:xfrm>
          <a:prstGeom prst="rect">
            <a:avLst/>
          </a:prstGeom>
        </p:spPr>
        <p:txBody>
          <a:bodyPr wrap="square" lIns="0" tIns="0" rIns="0" bIns="0" anchor="b" anchorCtr="0">
            <a:spAutoFit/>
          </a:bodyPr>
          <a:lstStyle>
            <a:lvl1pPr marL="0" marR="0" indent="0" algn="l" defTabSz="914400" rtl="0" eaLnBrk="0" fontAlgn="base" latinLnBrk="0" hangingPunct="0">
              <a:lnSpc>
                <a:spcPct val="100000"/>
              </a:lnSpc>
              <a:spcBef>
                <a:spcPts val="0"/>
              </a:spcBef>
              <a:spcAft>
                <a:spcPct val="0"/>
              </a:spcAft>
              <a:buClr>
                <a:srgbClr val="B23427"/>
              </a:buClr>
              <a:buSzTx/>
              <a:buFont typeface="Wingdings" pitchFamily="2" charset="2"/>
              <a:buNone/>
              <a:tabLst/>
              <a:defRPr lang="en-US" sz="4400" b="0" i="1" kern="1200" noProof="0" dirty="0" smtClean="0">
                <a:solidFill>
                  <a:schemeClr val="bg1"/>
                </a:solidFill>
                <a:latin typeface="Times New Roman" pitchFamily="18" charset="0"/>
                <a:ea typeface="+mn-ea"/>
                <a:cs typeface="+mn-cs"/>
              </a:defRPr>
            </a:lvl1pPr>
            <a:lvl2pPr marL="26670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2pPr>
            <a:lvl3pPr marL="449263"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3pPr>
            <a:lvl4pPr marL="69215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4pPr>
            <a:lvl5pPr marL="898525" indent="0" algn="l" rtl="0" eaLnBrk="0" fontAlgn="base" hangingPunct="0">
              <a:spcBef>
                <a:spcPct val="50000"/>
              </a:spcBef>
              <a:spcAft>
                <a:spcPct val="0"/>
              </a:spcAft>
              <a:buClr>
                <a:srgbClr val="B23427"/>
              </a:buClr>
              <a:buFont typeface="Wingdings" pitchFamily="2" charset="2"/>
              <a:buNone/>
              <a:defRPr lang="en-GB" sz="2500" kern="1200" dirty="0">
                <a:solidFill>
                  <a:schemeClr val="bg1"/>
                </a:solidFill>
                <a:latin typeface="Times New Roman" pitchFamily="18" charset="0"/>
                <a:ea typeface="+mn-ea"/>
                <a:cs typeface="+mn-cs"/>
              </a:defRPr>
            </a:lvl5pPr>
          </a:lstStyle>
          <a:p>
            <a:pPr marL="0" marR="0" lvl="0" indent="0" algn="l" defTabSz="914400" rtl="0" eaLnBrk="0" fontAlgn="base" latinLnBrk="0" hangingPunct="0">
              <a:lnSpc>
                <a:spcPct val="100000"/>
              </a:lnSpc>
              <a:spcBef>
                <a:spcPts val="0"/>
              </a:spcBef>
              <a:spcAft>
                <a:spcPct val="0"/>
              </a:spcAft>
              <a:buClr>
                <a:srgbClr val="B23427"/>
              </a:buClr>
              <a:buSzTx/>
              <a:buFont typeface="Wingdings" pitchFamily="2" charset="2"/>
              <a:buNone/>
              <a:tabLst/>
              <a:defRPr/>
            </a:pPr>
            <a:r>
              <a:rPr lang="en-US" dirty="0" smtClean="0"/>
              <a:t>Click to insert Title</a:t>
            </a:r>
            <a:endParaRPr lang="en-US" noProof="0" dirty="0" smtClean="0"/>
          </a:p>
        </p:txBody>
      </p:sp>
      <p:sp>
        <p:nvSpPr>
          <p:cNvPr id="19" name="Text Placeholder 6"/>
          <p:cNvSpPr>
            <a:spLocks noGrp="1"/>
          </p:cNvSpPr>
          <p:nvPr>
            <p:ph type="body" sz="quarter" idx="11" hasCustomPrompt="1"/>
          </p:nvPr>
        </p:nvSpPr>
        <p:spPr>
          <a:xfrm>
            <a:off x="309112" y="5803267"/>
            <a:ext cx="8560255" cy="276999"/>
          </a:xfrm>
          <a:prstGeom prst="rect">
            <a:avLst/>
          </a:prstGeom>
        </p:spPr>
        <p:txBody>
          <a:bodyPr wrap="square" lIns="0" tIns="0" rIns="0" bIns="0" anchor="b" anchorCtr="0">
            <a:spAutoFit/>
          </a:bodyPr>
          <a:lstStyle>
            <a:lvl1pPr marL="0" marR="0" indent="0" algn="l" defTabSz="914400" rtl="0" eaLnBrk="0" fontAlgn="base" latinLnBrk="0" hangingPunct="0">
              <a:lnSpc>
                <a:spcPct val="100000"/>
              </a:lnSpc>
              <a:spcBef>
                <a:spcPts val="0"/>
              </a:spcBef>
              <a:spcAft>
                <a:spcPct val="0"/>
              </a:spcAft>
              <a:buClr>
                <a:srgbClr val="B23427"/>
              </a:buClr>
              <a:buSzTx/>
              <a:buFont typeface="Wingdings" pitchFamily="2" charset="2"/>
              <a:buNone/>
              <a:tabLst/>
              <a:defRPr lang="en-US" sz="1800" kern="1200" baseline="0">
                <a:solidFill>
                  <a:schemeClr val="bg1"/>
                </a:solidFill>
                <a:latin typeface="Times New Roman" pitchFamily="18" charset="0"/>
                <a:ea typeface="+mn-ea"/>
                <a:cs typeface="+mn-cs"/>
              </a:defRPr>
            </a:lvl1pPr>
            <a:lvl2pPr marL="26670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2pPr>
            <a:lvl3pPr marL="449263"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3pPr>
            <a:lvl4pPr marL="69215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4pPr>
            <a:lvl5pPr marL="898525" indent="0" algn="l" rtl="0" eaLnBrk="0" fontAlgn="base" hangingPunct="0">
              <a:spcBef>
                <a:spcPct val="50000"/>
              </a:spcBef>
              <a:spcAft>
                <a:spcPct val="0"/>
              </a:spcAft>
              <a:buClr>
                <a:srgbClr val="B23427"/>
              </a:buClr>
              <a:buFont typeface="Wingdings" pitchFamily="2" charset="2"/>
              <a:buNone/>
              <a:defRPr lang="en-GB" sz="2500" kern="1200" dirty="0">
                <a:solidFill>
                  <a:schemeClr val="bg1"/>
                </a:solidFill>
                <a:latin typeface="Times New Roman" pitchFamily="18" charset="0"/>
                <a:ea typeface="+mn-ea"/>
                <a:cs typeface="+mn-cs"/>
              </a:defRPr>
            </a:lvl5pPr>
          </a:lstStyle>
          <a:p>
            <a:pPr marL="0" lvl="0" indent="0" algn="l" rtl="0" eaLnBrk="0" fontAlgn="base" hangingPunct="0">
              <a:spcBef>
                <a:spcPts val="0"/>
              </a:spcBef>
              <a:spcAft>
                <a:spcPct val="0"/>
              </a:spcAft>
              <a:buClr>
                <a:srgbClr val="B23427"/>
              </a:buClr>
              <a:buFont typeface="Wingdings" pitchFamily="2" charset="2"/>
              <a:buNone/>
            </a:pPr>
            <a:r>
              <a:rPr lang="en-US" noProof="0" dirty="0" smtClean="0"/>
              <a:t>Click to insert Sub-title/Presenter name(s)</a:t>
            </a:r>
          </a:p>
        </p:txBody>
      </p:sp>
      <p:sp>
        <p:nvSpPr>
          <p:cNvPr id="20" name="Text Placeholder 2"/>
          <p:cNvSpPr>
            <a:spLocks noGrp="1"/>
          </p:cNvSpPr>
          <p:nvPr>
            <p:ph type="body" sz="quarter" idx="12" hasCustomPrompt="1"/>
          </p:nvPr>
        </p:nvSpPr>
        <p:spPr>
          <a:xfrm>
            <a:off x="309112" y="6111903"/>
            <a:ext cx="8560255" cy="276935"/>
          </a:xfrm>
          <a:prstGeom prst="rect">
            <a:avLst/>
          </a:prstGeom>
        </p:spPr>
        <p:txBody>
          <a:bodyPr wrap="square" lIns="0" tIns="0" rIns="0" bIns="0">
            <a:spAutoFit/>
          </a:bodyPr>
          <a:lstStyle>
            <a:lvl1pPr marL="179388" indent="-179388">
              <a:buNone/>
              <a:defRPr lang="en-GB" sz="1800" kern="1200" baseline="0" dirty="0" smtClean="0">
                <a:solidFill>
                  <a:schemeClr val="bg1"/>
                </a:solidFill>
                <a:latin typeface="Times New Roman" pitchFamily="18" charset="0"/>
                <a:ea typeface="+mn-ea"/>
                <a:cs typeface="+mn-cs"/>
              </a:defRPr>
            </a:lvl1pPr>
          </a:lstStyle>
          <a:p>
            <a:pPr lvl="0"/>
            <a:r>
              <a:rPr lang="en-US" dirty="0" smtClean="0"/>
              <a:t>Click to insert date</a:t>
            </a:r>
          </a:p>
        </p:txBody>
      </p:sp>
      <p:sp>
        <p:nvSpPr>
          <p:cNvPr id="12" name="Line 16"/>
          <p:cNvSpPr>
            <a:spLocks noChangeShapeType="1"/>
          </p:cNvSpPr>
          <p:nvPr userDrawn="1"/>
        </p:nvSpPr>
        <p:spPr bwMode="auto">
          <a:xfrm>
            <a:off x="254049" y="6546922"/>
            <a:ext cx="8610600" cy="0"/>
          </a:xfrm>
          <a:prstGeom prst="line">
            <a:avLst/>
          </a:prstGeom>
          <a:noFill/>
          <a:ln w="12700">
            <a:solidFill>
              <a:srgbClr val="808080"/>
            </a:solidFill>
            <a:round/>
            <a:headEnd/>
            <a:tailEnd/>
          </a:ln>
          <a:extLst>
            <a:ext uri="{909E8E84-426E-40DD-AFC4-6F175D3DCCD1}">
              <a14:hiddenFill xmlns:a14="http://schemas.microsoft.com/office/drawing/2010/main">
                <a:noFill/>
              </a14:hiddenFill>
            </a:ext>
          </a:extLst>
        </p:spPr>
        <p:txBody>
          <a:bodyPr lIns="0" tIns="0" rIns="0" bIns="0"/>
          <a:lstStyle/>
          <a:p>
            <a:endParaRPr lang="en-GB" dirty="0"/>
          </a:p>
        </p:txBody>
      </p:sp>
      <p:sp>
        <p:nvSpPr>
          <p:cNvPr id="13" name="Rectangle 11"/>
          <p:cNvSpPr>
            <a:spLocks noChangeArrowheads="1"/>
          </p:cNvSpPr>
          <p:nvPr userDrawn="1"/>
        </p:nvSpPr>
        <p:spPr bwMode="auto">
          <a:xfrm>
            <a:off x="252417" y="6577086"/>
            <a:ext cx="6554787"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defRPr/>
            </a:pPr>
            <a:r>
              <a:rPr lang="en-GB" altLang="en-US" sz="800" dirty="0" smtClean="0">
                <a:solidFill>
                  <a:srgbClr val="A19589"/>
                </a:solidFill>
                <a:latin typeface="Times New Roman" pitchFamily="18" charset="0"/>
              </a:rPr>
              <a:t>© Allen &amp; Overy LLP 2019</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414" y="194354"/>
            <a:ext cx="5188281" cy="374400"/>
          </a:xfrm>
          <a:prstGeom prst="rect">
            <a:avLst/>
          </a:prstGeom>
        </p:spPr>
      </p:pic>
    </p:spTree>
    <p:extLst>
      <p:ext uri="{BB962C8B-B14F-4D97-AF65-F5344CB8AC3E}">
        <p14:creationId xmlns:p14="http://schemas.microsoft.com/office/powerpoint/2010/main" val="2409360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4_Title Layout - plain text only">
    <p:spTree>
      <p:nvGrpSpPr>
        <p:cNvPr id="1" name=""/>
        <p:cNvGrpSpPr/>
        <p:nvPr/>
      </p:nvGrpSpPr>
      <p:grpSpPr>
        <a:xfrm>
          <a:off x="0" y="0"/>
          <a:ext cx="0" cy="0"/>
          <a:chOff x="0" y="0"/>
          <a:chExt cx="0" cy="0"/>
        </a:xfrm>
      </p:grpSpPr>
      <p:sp>
        <p:nvSpPr>
          <p:cNvPr id="17" name="Text Placeholder 6"/>
          <p:cNvSpPr>
            <a:spLocks noGrp="1"/>
          </p:cNvSpPr>
          <p:nvPr>
            <p:ph type="body" sz="quarter" idx="10" hasCustomPrompt="1"/>
          </p:nvPr>
        </p:nvSpPr>
        <p:spPr>
          <a:xfrm>
            <a:off x="309112" y="5041850"/>
            <a:ext cx="8560255" cy="676951"/>
          </a:xfrm>
          <a:prstGeom prst="rect">
            <a:avLst/>
          </a:prstGeom>
        </p:spPr>
        <p:txBody>
          <a:bodyPr wrap="square" lIns="0" tIns="0" rIns="0" bIns="0" anchor="b" anchorCtr="0">
            <a:spAutoFit/>
          </a:bodyPr>
          <a:lstStyle>
            <a:lvl1pPr marL="0" marR="0" indent="0" algn="l" defTabSz="914400" rtl="0" eaLnBrk="0" fontAlgn="base" latinLnBrk="0" hangingPunct="0">
              <a:lnSpc>
                <a:spcPct val="100000"/>
              </a:lnSpc>
              <a:spcBef>
                <a:spcPts val="0"/>
              </a:spcBef>
              <a:spcAft>
                <a:spcPct val="0"/>
              </a:spcAft>
              <a:buClr>
                <a:srgbClr val="B23427"/>
              </a:buClr>
              <a:buSzTx/>
              <a:buFont typeface="Wingdings" pitchFamily="2" charset="2"/>
              <a:buNone/>
              <a:tabLst/>
              <a:defRPr lang="en-US" sz="4400" b="0" i="1" kern="1200" noProof="0" dirty="0" smtClean="0">
                <a:solidFill>
                  <a:schemeClr val="tx2"/>
                </a:solidFill>
                <a:latin typeface="Times New Roman" pitchFamily="18" charset="0"/>
                <a:ea typeface="+mn-ea"/>
                <a:cs typeface="+mn-cs"/>
              </a:defRPr>
            </a:lvl1pPr>
            <a:lvl2pPr marL="26670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2pPr>
            <a:lvl3pPr marL="449263"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3pPr>
            <a:lvl4pPr marL="69215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4pPr>
            <a:lvl5pPr marL="898525" indent="0" algn="l" rtl="0" eaLnBrk="0" fontAlgn="base" hangingPunct="0">
              <a:spcBef>
                <a:spcPct val="50000"/>
              </a:spcBef>
              <a:spcAft>
                <a:spcPct val="0"/>
              </a:spcAft>
              <a:buClr>
                <a:srgbClr val="B23427"/>
              </a:buClr>
              <a:buFont typeface="Wingdings" pitchFamily="2" charset="2"/>
              <a:buNone/>
              <a:defRPr lang="en-GB" sz="2500" kern="1200" dirty="0">
                <a:solidFill>
                  <a:schemeClr val="bg1"/>
                </a:solidFill>
                <a:latin typeface="Times New Roman" pitchFamily="18" charset="0"/>
                <a:ea typeface="+mn-ea"/>
                <a:cs typeface="+mn-cs"/>
              </a:defRPr>
            </a:lvl5pPr>
          </a:lstStyle>
          <a:p>
            <a:pPr marL="0" marR="0" lvl="0" indent="0" algn="l" defTabSz="914400" rtl="0" eaLnBrk="0" fontAlgn="base" latinLnBrk="0" hangingPunct="0">
              <a:lnSpc>
                <a:spcPct val="100000"/>
              </a:lnSpc>
              <a:spcBef>
                <a:spcPts val="0"/>
              </a:spcBef>
              <a:spcAft>
                <a:spcPct val="0"/>
              </a:spcAft>
              <a:buClr>
                <a:srgbClr val="B23427"/>
              </a:buClr>
              <a:buSzTx/>
              <a:buFont typeface="Wingdings" pitchFamily="2" charset="2"/>
              <a:buNone/>
              <a:tabLst/>
              <a:defRPr/>
            </a:pPr>
            <a:r>
              <a:rPr lang="en-US" dirty="0" smtClean="0"/>
              <a:t>Click to insert Title</a:t>
            </a:r>
            <a:endParaRPr lang="en-US" noProof="0" dirty="0" smtClean="0"/>
          </a:p>
        </p:txBody>
      </p:sp>
      <p:sp>
        <p:nvSpPr>
          <p:cNvPr id="18" name="Text Placeholder 6"/>
          <p:cNvSpPr>
            <a:spLocks noGrp="1"/>
          </p:cNvSpPr>
          <p:nvPr>
            <p:ph type="body" sz="quarter" idx="11" hasCustomPrompt="1"/>
          </p:nvPr>
        </p:nvSpPr>
        <p:spPr>
          <a:xfrm>
            <a:off x="309112" y="5803331"/>
            <a:ext cx="8560255" cy="276935"/>
          </a:xfrm>
          <a:prstGeom prst="rect">
            <a:avLst/>
          </a:prstGeom>
        </p:spPr>
        <p:txBody>
          <a:bodyPr wrap="square" lIns="0" tIns="0" rIns="0" bIns="0" anchor="b" anchorCtr="0">
            <a:spAutoFit/>
          </a:bodyPr>
          <a:lstStyle>
            <a:lvl1pPr marL="0" marR="0" indent="0" algn="l" defTabSz="914400" rtl="0" eaLnBrk="0" fontAlgn="base" latinLnBrk="0" hangingPunct="0">
              <a:lnSpc>
                <a:spcPct val="100000"/>
              </a:lnSpc>
              <a:spcBef>
                <a:spcPts val="0"/>
              </a:spcBef>
              <a:spcAft>
                <a:spcPct val="0"/>
              </a:spcAft>
              <a:buClr>
                <a:srgbClr val="B23427"/>
              </a:buClr>
              <a:buSzTx/>
              <a:buFont typeface="Wingdings" pitchFamily="2" charset="2"/>
              <a:buNone/>
              <a:tabLst/>
              <a:defRPr lang="en-US" sz="1800" kern="1200" baseline="0">
                <a:solidFill>
                  <a:schemeClr val="tx1"/>
                </a:solidFill>
                <a:latin typeface="Times New Roman" pitchFamily="18" charset="0"/>
                <a:ea typeface="+mn-ea"/>
                <a:cs typeface="+mn-cs"/>
              </a:defRPr>
            </a:lvl1pPr>
            <a:lvl2pPr marL="26670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2pPr>
            <a:lvl3pPr marL="449263"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3pPr>
            <a:lvl4pPr marL="69215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4pPr>
            <a:lvl5pPr marL="898525" indent="0" algn="l" rtl="0" eaLnBrk="0" fontAlgn="base" hangingPunct="0">
              <a:spcBef>
                <a:spcPct val="50000"/>
              </a:spcBef>
              <a:spcAft>
                <a:spcPct val="0"/>
              </a:spcAft>
              <a:buClr>
                <a:srgbClr val="B23427"/>
              </a:buClr>
              <a:buFont typeface="Wingdings" pitchFamily="2" charset="2"/>
              <a:buNone/>
              <a:defRPr lang="en-GB" sz="2500" kern="1200" dirty="0">
                <a:solidFill>
                  <a:schemeClr val="bg1"/>
                </a:solidFill>
                <a:latin typeface="Times New Roman" pitchFamily="18" charset="0"/>
                <a:ea typeface="+mn-ea"/>
                <a:cs typeface="+mn-cs"/>
              </a:defRPr>
            </a:lvl5pPr>
          </a:lstStyle>
          <a:p>
            <a:pPr marL="0" lvl="0" indent="0" algn="l" rtl="0" eaLnBrk="0" fontAlgn="base" hangingPunct="0">
              <a:spcBef>
                <a:spcPts val="0"/>
              </a:spcBef>
              <a:spcAft>
                <a:spcPct val="0"/>
              </a:spcAft>
              <a:buClr>
                <a:srgbClr val="B23427"/>
              </a:buClr>
              <a:buFont typeface="Wingdings" pitchFamily="2" charset="2"/>
              <a:buNone/>
            </a:pPr>
            <a:r>
              <a:rPr lang="en-US" noProof="0" dirty="0" smtClean="0"/>
              <a:t>Click to insert Sub-title/Presenter name(s)</a:t>
            </a:r>
          </a:p>
        </p:txBody>
      </p:sp>
      <p:sp>
        <p:nvSpPr>
          <p:cNvPr id="19" name="Text Placeholder 2"/>
          <p:cNvSpPr>
            <a:spLocks noGrp="1"/>
          </p:cNvSpPr>
          <p:nvPr>
            <p:ph type="body" sz="quarter" idx="12" hasCustomPrompt="1"/>
          </p:nvPr>
        </p:nvSpPr>
        <p:spPr>
          <a:xfrm>
            <a:off x="309112" y="6111903"/>
            <a:ext cx="8560255" cy="276935"/>
          </a:xfrm>
          <a:prstGeom prst="rect">
            <a:avLst/>
          </a:prstGeom>
        </p:spPr>
        <p:txBody>
          <a:bodyPr wrap="square" lIns="0" tIns="0" rIns="0" bIns="0">
            <a:spAutoFit/>
          </a:bodyPr>
          <a:lstStyle>
            <a:lvl1pPr marL="179388" indent="-179388">
              <a:buNone/>
              <a:defRPr lang="en-GB" sz="1800" kern="1200" baseline="0" dirty="0" smtClean="0">
                <a:solidFill>
                  <a:schemeClr val="tx1"/>
                </a:solidFill>
                <a:latin typeface="Times New Roman" pitchFamily="18" charset="0"/>
                <a:ea typeface="+mn-ea"/>
                <a:cs typeface="+mn-cs"/>
              </a:defRPr>
            </a:lvl1pPr>
          </a:lstStyle>
          <a:p>
            <a:pPr lvl="0"/>
            <a:r>
              <a:rPr lang="en-US" dirty="0" smtClean="0"/>
              <a:t>Click to insert date</a:t>
            </a:r>
          </a:p>
        </p:txBody>
      </p:sp>
      <p:sp>
        <p:nvSpPr>
          <p:cNvPr id="8" name="Line 16"/>
          <p:cNvSpPr>
            <a:spLocks noChangeShapeType="1"/>
          </p:cNvSpPr>
          <p:nvPr userDrawn="1"/>
        </p:nvSpPr>
        <p:spPr bwMode="auto">
          <a:xfrm>
            <a:off x="254049" y="6546922"/>
            <a:ext cx="8610600" cy="0"/>
          </a:xfrm>
          <a:prstGeom prst="line">
            <a:avLst/>
          </a:prstGeom>
          <a:noFill/>
          <a:ln w="12700">
            <a:solidFill>
              <a:srgbClr val="808080"/>
            </a:solidFill>
            <a:round/>
            <a:headEnd/>
            <a:tailEnd/>
          </a:ln>
          <a:extLst>
            <a:ext uri="{909E8E84-426E-40DD-AFC4-6F175D3DCCD1}">
              <a14:hiddenFill xmlns:a14="http://schemas.microsoft.com/office/drawing/2010/main">
                <a:noFill/>
              </a14:hiddenFill>
            </a:ext>
          </a:extLst>
        </p:spPr>
        <p:txBody>
          <a:bodyPr lIns="0" tIns="0" rIns="0" bIns="0"/>
          <a:lstStyle/>
          <a:p>
            <a:endParaRPr lang="en-GB"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414" y="194354"/>
            <a:ext cx="5188281" cy="374400"/>
          </a:xfrm>
          <a:prstGeom prst="rect">
            <a:avLst/>
          </a:prstGeom>
        </p:spPr>
      </p:pic>
      <p:sp>
        <p:nvSpPr>
          <p:cNvPr id="11" name="Rectangle 11"/>
          <p:cNvSpPr>
            <a:spLocks noChangeArrowheads="1"/>
          </p:cNvSpPr>
          <p:nvPr userDrawn="1"/>
        </p:nvSpPr>
        <p:spPr bwMode="auto">
          <a:xfrm>
            <a:off x="252417" y="6577086"/>
            <a:ext cx="6554787"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defRPr/>
            </a:pPr>
            <a:r>
              <a:rPr lang="en-GB" altLang="en-US" sz="800" dirty="0" smtClean="0">
                <a:solidFill>
                  <a:srgbClr val="A19589"/>
                </a:solidFill>
                <a:latin typeface="Times New Roman" pitchFamily="18" charset="0"/>
              </a:rPr>
              <a:t>© Allen &amp; Overy LLP 2019</a:t>
            </a:r>
          </a:p>
        </p:txBody>
      </p:sp>
    </p:spTree>
    <p:extLst>
      <p:ext uri="{BB962C8B-B14F-4D97-AF65-F5344CB8AC3E}">
        <p14:creationId xmlns:p14="http://schemas.microsoft.com/office/powerpoint/2010/main" val="3580989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5_Title Layout - plain with picture">
    <p:spTree>
      <p:nvGrpSpPr>
        <p:cNvPr id="1" name=""/>
        <p:cNvGrpSpPr/>
        <p:nvPr/>
      </p:nvGrpSpPr>
      <p:grpSpPr>
        <a:xfrm>
          <a:off x="0" y="0"/>
          <a:ext cx="0" cy="0"/>
          <a:chOff x="0" y="0"/>
          <a:chExt cx="0" cy="0"/>
        </a:xfrm>
      </p:grpSpPr>
      <p:sp>
        <p:nvSpPr>
          <p:cNvPr id="13" name="Text Placeholder 6"/>
          <p:cNvSpPr>
            <a:spLocks noGrp="1"/>
          </p:cNvSpPr>
          <p:nvPr>
            <p:ph type="body" sz="quarter" idx="10" hasCustomPrompt="1"/>
          </p:nvPr>
        </p:nvSpPr>
        <p:spPr>
          <a:xfrm>
            <a:off x="309112" y="5041850"/>
            <a:ext cx="8560255" cy="676951"/>
          </a:xfrm>
          <a:prstGeom prst="rect">
            <a:avLst/>
          </a:prstGeom>
        </p:spPr>
        <p:txBody>
          <a:bodyPr wrap="square" lIns="0" tIns="0" rIns="0" bIns="0" anchor="b" anchorCtr="0">
            <a:spAutoFit/>
          </a:bodyPr>
          <a:lstStyle>
            <a:lvl1pPr marL="0" marR="0" indent="0" algn="l" defTabSz="914400" rtl="0" eaLnBrk="0" fontAlgn="base" latinLnBrk="0" hangingPunct="0">
              <a:lnSpc>
                <a:spcPct val="100000"/>
              </a:lnSpc>
              <a:spcBef>
                <a:spcPts val="0"/>
              </a:spcBef>
              <a:spcAft>
                <a:spcPct val="0"/>
              </a:spcAft>
              <a:buClr>
                <a:srgbClr val="B23427"/>
              </a:buClr>
              <a:buSzTx/>
              <a:buFont typeface="Wingdings" pitchFamily="2" charset="2"/>
              <a:buNone/>
              <a:tabLst/>
              <a:defRPr lang="en-US" sz="4400" b="0" i="1" kern="1200" noProof="0" dirty="0" smtClean="0">
                <a:solidFill>
                  <a:schemeClr val="tx2"/>
                </a:solidFill>
                <a:latin typeface="Times New Roman" pitchFamily="18" charset="0"/>
                <a:ea typeface="+mn-ea"/>
                <a:cs typeface="+mn-cs"/>
              </a:defRPr>
            </a:lvl1pPr>
            <a:lvl2pPr marL="26670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2pPr>
            <a:lvl3pPr marL="449263"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3pPr>
            <a:lvl4pPr marL="69215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4pPr>
            <a:lvl5pPr marL="898525" indent="0" algn="l" rtl="0" eaLnBrk="0" fontAlgn="base" hangingPunct="0">
              <a:spcBef>
                <a:spcPct val="50000"/>
              </a:spcBef>
              <a:spcAft>
                <a:spcPct val="0"/>
              </a:spcAft>
              <a:buClr>
                <a:srgbClr val="B23427"/>
              </a:buClr>
              <a:buFont typeface="Wingdings" pitchFamily="2" charset="2"/>
              <a:buNone/>
              <a:defRPr lang="en-GB" sz="2500" kern="1200" dirty="0">
                <a:solidFill>
                  <a:schemeClr val="bg1"/>
                </a:solidFill>
                <a:latin typeface="Times New Roman" pitchFamily="18" charset="0"/>
                <a:ea typeface="+mn-ea"/>
                <a:cs typeface="+mn-cs"/>
              </a:defRPr>
            </a:lvl5pPr>
          </a:lstStyle>
          <a:p>
            <a:pPr marL="0" marR="0" lvl="0" indent="0" algn="l" defTabSz="914400" rtl="0" eaLnBrk="0" fontAlgn="base" latinLnBrk="0" hangingPunct="0">
              <a:lnSpc>
                <a:spcPct val="100000"/>
              </a:lnSpc>
              <a:spcBef>
                <a:spcPts val="0"/>
              </a:spcBef>
              <a:spcAft>
                <a:spcPct val="0"/>
              </a:spcAft>
              <a:buClr>
                <a:srgbClr val="B23427"/>
              </a:buClr>
              <a:buSzTx/>
              <a:buFont typeface="Wingdings" pitchFamily="2" charset="2"/>
              <a:buNone/>
              <a:tabLst/>
              <a:defRPr/>
            </a:pPr>
            <a:r>
              <a:rPr lang="en-US" dirty="0" smtClean="0"/>
              <a:t>Click to insert Title</a:t>
            </a:r>
            <a:endParaRPr lang="en-US" noProof="0" dirty="0" smtClean="0"/>
          </a:p>
        </p:txBody>
      </p:sp>
      <p:sp>
        <p:nvSpPr>
          <p:cNvPr id="14" name="Text Placeholder 6"/>
          <p:cNvSpPr>
            <a:spLocks noGrp="1"/>
          </p:cNvSpPr>
          <p:nvPr>
            <p:ph type="body" sz="quarter" idx="11" hasCustomPrompt="1"/>
          </p:nvPr>
        </p:nvSpPr>
        <p:spPr>
          <a:xfrm>
            <a:off x="309112" y="5803331"/>
            <a:ext cx="8560255" cy="276935"/>
          </a:xfrm>
          <a:prstGeom prst="rect">
            <a:avLst/>
          </a:prstGeom>
        </p:spPr>
        <p:txBody>
          <a:bodyPr wrap="square" lIns="0" tIns="0" rIns="0" bIns="0" anchor="b" anchorCtr="0">
            <a:spAutoFit/>
          </a:bodyPr>
          <a:lstStyle>
            <a:lvl1pPr marL="0" marR="0" indent="0" algn="l" defTabSz="914400" rtl="0" eaLnBrk="0" fontAlgn="base" latinLnBrk="0" hangingPunct="0">
              <a:lnSpc>
                <a:spcPct val="100000"/>
              </a:lnSpc>
              <a:spcBef>
                <a:spcPts val="0"/>
              </a:spcBef>
              <a:spcAft>
                <a:spcPct val="0"/>
              </a:spcAft>
              <a:buClr>
                <a:srgbClr val="B23427"/>
              </a:buClr>
              <a:buSzTx/>
              <a:buFont typeface="Wingdings" pitchFamily="2" charset="2"/>
              <a:buNone/>
              <a:tabLst/>
              <a:defRPr lang="en-US" sz="1800" kern="1200" baseline="0">
                <a:solidFill>
                  <a:schemeClr val="tx1"/>
                </a:solidFill>
                <a:latin typeface="Times New Roman" pitchFamily="18" charset="0"/>
                <a:ea typeface="+mn-ea"/>
                <a:cs typeface="+mn-cs"/>
              </a:defRPr>
            </a:lvl1pPr>
            <a:lvl2pPr marL="26670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2pPr>
            <a:lvl3pPr marL="449263"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3pPr>
            <a:lvl4pPr marL="69215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4pPr>
            <a:lvl5pPr marL="898525" indent="0" algn="l" rtl="0" eaLnBrk="0" fontAlgn="base" hangingPunct="0">
              <a:spcBef>
                <a:spcPct val="50000"/>
              </a:spcBef>
              <a:spcAft>
                <a:spcPct val="0"/>
              </a:spcAft>
              <a:buClr>
                <a:srgbClr val="B23427"/>
              </a:buClr>
              <a:buFont typeface="Wingdings" pitchFamily="2" charset="2"/>
              <a:buNone/>
              <a:defRPr lang="en-GB" sz="2500" kern="1200" dirty="0">
                <a:solidFill>
                  <a:schemeClr val="bg1"/>
                </a:solidFill>
                <a:latin typeface="Times New Roman" pitchFamily="18" charset="0"/>
                <a:ea typeface="+mn-ea"/>
                <a:cs typeface="+mn-cs"/>
              </a:defRPr>
            </a:lvl5pPr>
          </a:lstStyle>
          <a:p>
            <a:pPr marL="0" lvl="0" indent="0" algn="l" rtl="0" eaLnBrk="0" fontAlgn="base" hangingPunct="0">
              <a:spcBef>
                <a:spcPts val="0"/>
              </a:spcBef>
              <a:spcAft>
                <a:spcPct val="0"/>
              </a:spcAft>
              <a:buClr>
                <a:srgbClr val="B23427"/>
              </a:buClr>
              <a:buFont typeface="Wingdings" pitchFamily="2" charset="2"/>
              <a:buNone/>
            </a:pPr>
            <a:r>
              <a:rPr lang="en-US" noProof="0" dirty="0" smtClean="0"/>
              <a:t>Click to insert Sub-title/Presenter name(s)</a:t>
            </a:r>
          </a:p>
        </p:txBody>
      </p:sp>
      <p:sp>
        <p:nvSpPr>
          <p:cNvPr id="8" name="Picture Placeholder 3"/>
          <p:cNvSpPr>
            <a:spLocks noGrp="1"/>
          </p:cNvSpPr>
          <p:nvPr>
            <p:ph type="pic" sz="quarter" idx="13"/>
          </p:nvPr>
        </p:nvSpPr>
        <p:spPr>
          <a:xfrm>
            <a:off x="4556932" y="771527"/>
            <a:ext cx="4046135" cy="3786718"/>
          </a:xfrm>
          <a:prstGeom prst="rect">
            <a:avLst/>
          </a:prstGeom>
        </p:spPr>
        <p:txBody>
          <a:bodyPr rtlCol="0">
            <a:noAutofit/>
          </a:bodyPr>
          <a:lstStyle>
            <a:lvl1pPr marL="0" indent="0">
              <a:buNone/>
              <a:defRPr baseline="0"/>
            </a:lvl1pPr>
          </a:lstStyle>
          <a:p>
            <a:pPr lvl="0"/>
            <a:r>
              <a:rPr lang="en-US" noProof="0" dirty="0" smtClean="0"/>
              <a:t>Click icon to add picture</a:t>
            </a:r>
            <a:endParaRPr lang="en-GB" noProof="0" dirty="0"/>
          </a:p>
        </p:txBody>
      </p:sp>
      <p:sp>
        <p:nvSpPr>
          <p:cNvPr id="3" name="Text Placeholder 2"/>
          <p:cNvSpPr>
            <a:spLocks noGrp="1"/>
          </p:cNvSpPr>
          <p:nvPr>
            <p:ph type="body" sz="quarter" idx="12" hasCustomPrompt="1"/>
          </p:nvPr>
        </p:nvSpPr>
        <p:spPr>
          <a:xfrm>
            <a:off x="309112" y="6111903"/>
            <a:ext cx="8560255" cy="276935"/>
          </a:xfrm>
          <a:prstGeom prst="rect">
            <a:avLst/>
          </a:prstGeom>
        </p:spPr>
        <p:txBody>
          <a:bodyPr wrap="square" lIns="0" tIns="0" rIns="0" bIns="0">
            <a:spAutoFit/>
          </a:bodyPr>
          <a:lstStyle>
            <a:lvl1pPr marL="179388" indent="-179388">
              <a:buNone/>
              <a:defRPr lang="en-GB" sz="1800" kern="1200" baseline="0" dirty="0" smtClean="0">
                <a:solidFill>
                  <a:schemeClr val="tx1"/>
                </a:solidFill>
                <a:latin typeface="Times New Roman" pitchFamily="18" charset="0"/>
                <a:ea typeface="+mn-ea"/>
                <a:cs typeface="+mn-cs"/>
              </a:defRPr>
            </a:lvl1pPr>
          </a:lstStyle>
          <a:p>
            <a:pPr lvl="0"/>
            <a:r>
              <a:rPr lang="en-US" dirty="0" smtClean="0"/>
              <a:t>Click to insert date</a:t>
            </a:r>
          </a:p>
        </p:txBody>
      </p:sp>
      <p:sp>
        <p:nvSpPr>
          <p:cNvPr id="9" name="Line 16"/>
          <p:cNvSpPr>
            <a:spLocks noChangeShapeType="1"/>
          </p:cNvSpPr>
          <p:nvPr userDrawn="1"/>
        </p:nvSpPr>
        <p:spPr bwMode="auto">
          <a:xfrm>
            <a:off x="254049" y="6546922"/>
            <a:ext cx="8610600" cy="0"/>
          </a:xfrm>
          <a:prstGeom prst="line">
            <a:avLst/>
          </a:prstGeom>
          <a:noFill/>
          <a:ln w="12700">
            <a:solidFill>
              <a:srgbClr val="808080"/>
            </a:solidFill>
            <a:round/>
            <a:headEnd/>
            <a:tailEnd/>
          </a:ln>
          <a:extLst>
            <a:ext uri="{909E8E84-426E-40DD-AFC4-6F175D3DCCD1}">
              <a14:hiddenFill xmlns:a14="http://schemas.microsoft.com/office/drawing/2010/main">
                <a:noFill/>
              </a14:hiddenFill>
            </a:ext>
          </a:extLst>
        </p:spPr>
        <p:txBody>
          <a:bodyPr lIns="0" tIns="0" rIns="0" bIns="0"/>
          <a:lstStyle/>
          <a:p>
            <a:endParaRPr lang="en-GB"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414" y="194354"/>
            <a:ext cx="5188281" cy="374400"/>
          </a:xfrm>
          <a:prstGeom prst="rect">
            <a:avLst/>
          </a:prstGeom>
        </p:spPr>
      </p:pic>
      <p:sp>
        <p:nvSpPr>
          <p:cNvPr id="12" name="Rectangle 11"/>
          <p:cNvSpPr>
            <a:spLocks noChangeArrowheads="1"/>
          </p:cNvSpPr>
          <p:nvPr userDrawn="1"/>
        </p:nvSpPr>
        <p:spPr bwMode="auto">
          <a:xfrm>
            <a:off x="252417" y="6577086"/>
            <a:ext cx="6554787"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defRPr/>
            </a:pPr>
            <a:r>
              <a:rPr lang="en-GB" altLang="en-US" sz="800" dirty="0" smtClean="0">
                <a:solidFill>
                  <a:srgbClr val="A19589"/>
                </a:solidFill>
                <a:latin typeface="Times New Roman" pitchFamily="18" charset="0"/>
              </a:rPr>
              <a:t>© Allen &amp; Overy LLP 2019</a:t>
            </a:r>
          </a:p>
        </p:txBody>
      </p:sp>
    </p:spTree>
    <p:extLst>
      <p:ext uri="{BB962C8B-B14F-4D97-AF65-F5344CB8AC3E}">
        <p14:creationId xmlns:p14="http://schemas.microsoft.com/office/powerpoint/2010/main" val="2162335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Title and text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2003" y="424287"/>
            <a:ext cx="8572037" cy="446173"/>
          </a:xfrm>
          <a:prstGeom prst="rect">
            <a:avLst/>
          </a:prstGeom>
        </p:spPr>
        <p:txBody>
          <a:bodyPr lIns="0" tIns="0" rIns="0" bIns="0">
            <a:spAutoFit/>
          </a:bodyPr>
          <a:lstStyle>
            <a:lvl1pPr>
              <a:defRPr sz="2800"/>
            </a:lvl1pPr>
          </a:lstStyle>
          <a:p>
            <a:r>
              <a:rPr lang="en-US" altLang="en-US" dirty="0" smtClean="0"/>
              <a:t>Click to insert title (Times New Roman, bold, 29 </a:t>
            </a:r>
            <a:r>
              <a:rPr lang="en-US" altLang="en-US" dirty="0" err="1" smtClean="0"/>
              <a:t>pt</a:t>
            </a:r>
            <a:r>
              <a:rPr lang="en-US" altLang="en-US" dirty="0" smtClean="0"/>
              <a:t>)</a:t>
            </a:r>
            <a:endParaRPr lang="en-GB" dirty="0"/>
          </a:p>
        </p:txBody>
      </p:sp>
      <p:sp>
        <p:nvSpPr>
          <p:cNvPr id="5" name="Text Placeholder 4"/>
          <p:cNvSpPr>
            <a:spLocks noGrp="1"/>
          </p:cNvSpPr>
          <p:nvPr>
            <p:ph type="body" sz="quarter" idx="14" hasCustomPrompt="1"/>
          </p:nvPr>
        </p:nvSpPr>
        <p:spPr>
          <a:xfrm>
            <a:off x="251956" y="1774294"/>
            <a:ext cx="8593200" cy="1427752"/>
          </a:xfrm>
          <a:prstGeom prst="rect">
            <a:avLst/>
          </a:prstGeom>
        </p:spPr>
        <p:txBody>
          <a:bodyPr lIns="0" tIns="0" rIns="0" bIns="0">
            <a:spAutoFit/>
          </a:bodyPr>
          <a:lstStyle>
            <a:lvl1pPr marL="179388" indent="-179388">
              <a:buFont typeface="Arial" panose="020B0604020202020204" pitchFamily="34" charset="0"/>
              <a:buChar char="‒"/>
              <a:defRPr sz="1600" baseline="0"/>
            </a:lvl1pPr>
            <a:lvl2pPr marL="358775" indent="-179388">
              <a:defRPr sz="1600"/>
            </a:lvl2pPr>
            <a:lvl3pPr marL="538163" indent="-179388">
              <a:buFont typeface="Arial" panose="020B0604020202020204" pitchFamily="34" charset="0"/>
              <a:buChar char="‒"/>
              <a:tabLst/>
              <a:defRPr sz="1600"/>
            </a:lvl3pPr>
            <a:lvl4pPr marL="717550" indent="-179388">
              <a:defRPr sz="1600"/>
            </a:lvl4pPr>
            <a:lvl5pPr marL="896938" indent="-179388">
              <a:buFont typeface="Arial" panose="020B0604020202020204" pitchFamily="34" charset="0"/>
              <a:buChar char="‒"/>
              <a:defRPr sz="1600"/>
            </a:lvl5pPr>
          </a:lstStyle>
          <a:p>
            <a:pPr lvl="0"/>
            <a:r>
              <a:rPr lang="en-US" dirty="0" smtClean="0"/>
              <a:t>Click to insert text (Arial, 16pt)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Rectangle 11"/>
          <p:cNvSpPr>
            <a:spLocks noChangeArrowheads="1"/>
          </p:cNvSpPr>
          <p:nvPr userDrawn="1"/>
        </p:nvSpPr>
        <p:spPr bwMode="auto">
          <a:xfrm>
            <a:off x="2276479" y="6577086"/>
            <a:ext cx="6554787"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rgbClr val="A19589"/>
                </a:solidFill>
                <a:latin typeface="Times New Roman" pitchFamily="18" charset="0"/>
              </a:rPr>
              <a:t>‹#›</a:t>
            </a:fld>
            <a:endParaRPr lang="en-GB" altLang="en-US" sz="800" dirty="0" smtClean="0">
              <a:solidFill>
                <a:srgbClr val="A19589"/>
              </a:solidFill>
              <a:latin typeface="Times New Roman" pitchFamily="18" charset="0"/>
            </a:endParaRPr>
          </a:p>
        </p:txBody>
      </p:sp>
    </p:spTree>
    <p:extLst>
      <p:ext uri="{BB962C8B-B14F-4D97-AF65-F5344CB8AC3E}">
        <p14:creationId xmlns:p14="http://schemas.microsoft.com/office/powerpoint/2010/main" val="529483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2003" y="424287"/>
            <a:ext cx="8572037" cy="430887"/>
          </a:xfrm>
          <a:prstGeom prst="rect">
            <a:avLst/>
          </a:prstGeom>
        </p:spPr>
        <p:txBody>
          <a:bodyPr lIns="0" tIns="0" rIns="0" bIns="0">
            <a:spAutoFit/>
          </a:bodyPr>
          <a:lstStyle>
            <a:lvl1pPr>
              <a:defRPr sz="2800"/>
            </a:lvl1pPr>
          </a:lstStyle>
          <a:p>
            <a:r>
              <a:rPr lang="en-US" altLang="en-US" dirty="0" smtClean="0"/>
              <a:t>Click to insert title (Times New Roman, bold, 29 </a:t>
            </a:r>
            <a:r>
              <a:rPr lang="en-US" altLang="en-US" dirty="0" err="1" smtClean="0"/>
              <a:t>pt</a:t>
            </a:r>
            <a:r>
              <a:rPr lang="en-US" altLang="en-US" dirty="0" smtClean="0"/>
              <a:t>)</a:t>
            </a:r>
            <a:endParaRPr lang="en-GB" dirty="0"/>
          </a:p>
        </p:txBody>
      </p:sp>
      <p:sp>
        <p:nvSpPr>
          <p:cNvPr id="4" name="Rectangle 11"/>
          <p:cNvSpPr>
            <a:spLocks noChangeArrowheads="1"/>
          </p:cNvSpPr>
          <p:nvPr userDrawn="1"/>
        </p:nvSpPr>
        <p:spPr bwMode="auto">
          <a:xfrm>
            <a:off x="2276479" y="6577086"/>
            <a:ext cx="6554787"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rgbClr val="A19589"/>
                </a:solidFill>
                <a:latin typeface="Times New Roman" pitchFamily="18" charset="0"/>
              </a:rPr>
              <a:t>‹#›</a:t>
            </a:fld>
            <a:endParaRPr lang="en-GB" altLang="en-US" sz="800" dirty="0" smtClean="0">
              <a:solidFill>
                <a:srgbClr val="A19589"/>
              </a:solidFill>
              <a:latin typeface="Times New Roman" pitchFamily="18" charset="0"/>
            </a:endParaRPr>
          </a:p>
        </p:txBody>
      </p:sp>
    </p:spTree>
    <p:extLst>
      <p:ext uri="{BB962C8B-B14F-4D97-AF65-F5344CB8AC3E}">
        <p14:creationId xmlns:p14="http://schemas.microsoft.com/office/powerpoint/2010/main" val="264419656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Rectangle 11"/>
          <p:cNvSpPr>
            <a:spLocks noChangeArrowheads="1"/>
          </p:cNvSpPr>
          <p:nvPr userDrawn="1"/>
        </p:nvSpPr>
        <p:spPr bwMode="auto">
          <a:xfrm>
            <a:off x="2276479" y="6577086"/>
            <a:ext cx="6554787"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rgbClr val="A19589"/>
                </a:solidFill>
                <a:latin typeface="Times New Roman" pitchFamily="18" charset="0"/>
              </a:rPr>
              <a:t>‹#›</a:t>
            </a:fld>
            <a:endParaRPr lang="en-GB" altLang="en-US" sz="800" dirty="0" smtClean="0">
              <a:solidFill>
                <a:srgbClr val="A19589"/>
              </a:solidFill>
              <a:latin typeface="Times New Roman" pitchFamily="18" charset="0"/>
            </a:endParaRPr>
          </a:p>
        </p:txBody>
      </p:sp>
    </p:spTree>
    <p:extLst>
      <p:ext uri="{BB962C8B-B14F-4D97-AF65-F5344CB8AC3E}">
        <p14:creationId xmlns:p14="http://schemas.microsoft.com/office/powerpoint/2010/main" val="1123790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Divider - blue">
    <p:spTree>
      <p:nvGrpSpPr>
        <p:cNvPr id="1" name=""/>
        <p:cNvGrpSpPr/>
        <p:nvPr/>
      </p:nvGrpSpPr>
      <p:grpSpPr>
        <a:xfrm>
          <a:off x="0" y="0"/>
          <a:ext cx="0" cy="0"/>
          <a:chOff x="0" y="0"/>
          <a:chExt cx="0" cy="0"/>
        </a:xfrm>
      </p:grpSpPr>
      <p:sp>
        <p:nvSpPr>
          <p:cNvPr id="3" name="Rectangle 2"/>
          <p:cNvSpPr>
            <a:spLocks noChangeArrowheads="1"/>
          </p:cNvSpPr>
          <p:nvPr/>
        </p:nvSpPr>
        <p:spPr bwMode="auto">
          <a:xfrm>
            <a:off x="257130" y="2614280"/>
            <a:ext cx="8610693" cy="1629456"/>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eaLnBrk="0" hangingPunct="0">
              <a:defRPr sz="1500">
                <a:solidFill>
                  <a:schemeClr val="tx1"/>
                </a:solidFill>
                <a:latin typeface="Arial" charset="0"/>
                <a:cs typeface="Arial" charset="0"/>
              </a:defRPr>
            </a:lvl1pPr>
            <a:lvl2pPr marL="742950" indent="-285750" eaLnBrk="0" hangingPunct="0">
              <a:defRPr sz="1500">
                <a:solidFill>
                  <a:schemeClr val="tx1"/>
                </a:solidFill>
                <a:latin typeface="Arial" charset="0"/>
                <a:cs typeface="Arial" charset="0"/>
              </a:defRPr>
            </a:lvl2pPr>
            <a:lvl3pPr marL="1143000" indent="-228600" eaLnBrk="0" hangingPunct="0">
              <a:defRPr sz="1500">
                <a:solidFill>
                  <a:schemeClr val="tx1"/>
                </a:solidFill>
                <a:latin typeface="Arial" charset="0"/>
                <a:cs typeface="Arial" charset="0"/>
              </a:defRPr>
            </a:lvl3pPr>
            <a:lvl4pPr marL="1600200" indent="-228600" eaLnBrk="0" hangingPunct="0">
              <a:defRPr sz="1500">
                <a:solidFill>
                  <a:schemeClr val="tx1"/>
                </a:solidFill>
                <a:latin typeface="Arial" charset="0"/>
                <a:cs typeface="Arial" charset="0"/>
              </a:defRPr>
            </a:lvl4pPr>
            <a:lvl5pPr marL="2057400" indent="-228600" eaLnBrk="0" hangingPunct="0">
              <a:defRPr sz="1500">
                <a:solidFill>
                  <a:schemeClr val="tx1"/>
                </a:solidFill>
                <a:latin typeface="Arial" charset="0"/>
                <a:cs typeface="Arial" charset="0"/>
              </a:defRPr>
            </a:lvl5pPr>
            <a:lvl6pPr marL="2514600" indent="-228600" eaLnBrk="0" fontAlgn="base" hangingPunct="0">
              <a:spcBef>
                <a:spcPct val="0"/>
              </a:spcBef>
              <a:spcAft>
                <a:spcPct val="0"/>
              </a:spcAft>
              <a:defRPr sz="1500">
                <a:solidFill>
                  <a:schemeClr val="tx1"/>
                </a:solidFill>
                <a:latin typeface="Arial" charset="0"/>
                <a:cs typeface="Arial" charset="0"/>
              </a:defRPr>
            </a:lvl6pPr>
            <a:lvl7pPr marL="2971800" indent="-228600" eaLnBrk="0" fontAlgn="base" hangingPunct="0">
              <a:spcBef>
                <a:spcPct val="0"/>
              </a:spcBef>
              <a:spcAft>
                <a:spcPct val="0"/>
              </a:spcAft>
              <a:defRPr sz="1500">
                <a:solidFill>
                  <a:schemeClr val="tx1"/>
                </a:solidFill>
                <a:latin typeface="Arial" charset="0"/>
                <a:cs typeface="Arial" charset="0"/>
              </a:defRPr>
            </a:lvl7pPr>
            <a:lvl8pPr marL="3429000" indent="-228600" eaLnBrk="0" fontAlgn="base" hangingPunct="0">
              <a:spcBef>
                <a:spcPct val="0"/>
              </a:spcBef>
              <a:spcAft>
                <a:spcPct val="0"/>
              </a:spcAft>
              <a:defRPr sz="1500">
                <a:solidFill>
                  <a:schemeClr val="tx1"/>
                </a:solidFill>
                <a:latin typeface="Arial" charset="0"/>
                <a:cs typeface="Arial" charset="0"/>
              </a:defRPr>
            </a:lvl8pPr>
            <a:lvl9pPr marL="3886200" indent="-228600" eaLnBrk="0" fontAlgn="base" hangingPunct="0">
              <a:spcBef>
                <a:spcPct val="0"/>
              </a:spcBef>
              <a:spcAft>
                <a:spcPct val="0"/>
              </a:spcAft>
              <a:defRPr sz="1500">
                <a:solidFill>
                  <a:schemeClr val="tx1"/>
                </a:solidFill>
                <a:latin typeface="Arial" charset="0"/>
                <a:cs typeface="Arial" charset="0"/>
              </a:defRPr>
            </a:lvl9pPr>
          </a:lstStyle>
          <a:p>
            <a:pPr algn="ctr" eaLnBrk="1" hangingPunct="1">
              <a:buClr>
                <a:srgbClr val="B23427"/>
              </a:buClr>
              <a:buFont typeface="Wingdings" pitchFamily="2" charset="2"/>
              <a:buNone/>
            </a:pPr>
            <a:endParaRPr lang="en-US" altLang="en-US" sz="3800" dirty="0"/>
          </a:p>
        </p:txBody>
      </p:sp>
      <p:sp>
        <p:nvSpPr>
          <p:cNvPr id="9" name="Text Placeholder 6"/>
          <p:cNvSpPr>
            <a:spLocks noGrp="1"/>
          </p:cNvSpPr>
          <p:nvPr>
            <p:ph type="body" sz="quarter" idx="11" hasCustomPrompt="1"/>
          </p:nvPr>
        </p:nvSpPr>
        <p:spPr>
          <a:xfrm>
            <a:off x="394401" y="3132224"/>
            <a:ext cx="8336152" cy="593570"/>
          </a:xfrm>
          <a:prstGeom prst="rect">
            <a:avLst/>
          </a:prstGeom>
        </p:spPr>
        <p:txBody>
          <a:bodyPr anchor="ctr" anchorCtr="0"/>
          <a:lstStyle>
            <a:lvl1pPr marL="0" indent="0" algn="l" rtl="0" eaLnBrk="0" fontAlgn="base" hangingPunct="0">
              <a:spcBef>
                <a:spcPts val="0"/>
              </a:spcBef>
              <a:spcAft>
                <a:spcPct val="0"/>
              </a:spcAft>
              <a:buClr>
                <a:srgbClr val="B23427"/>
              </a:buClr>
              <a:buFont typeface="Wingdings" pitchFamily="2" charset="2"/>
              <a:buNone/>
              <a:defRPr lang="en-GB" sz="3600" b="1" i="1" kern="1200" baseline="0" dirty="0">
                <a:solidFill>
                  <a:schemeClr val="bg1"/>
                </a:solidFill>
                <a:latin typeface="Times New Roman" pitchFamily="18" charset="0"/>
                <a:ea typeface="+mn-ea"/>
                <a:cs typeface="+mn-cs"/>
              </a:defRPr>
            </a:lvl1pPr>
            <a:lvl2pPr marL="26670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2pPr>
            <a:lvl3pPr marL="449263"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3pPr>
            <a:lvl4pPr marL="692150" indent="0" algn="l" rtl="0" eaLnBrk="0" fontAlgn="base" hangingPunct="0">
              <a:spcBef>
                <a:spcPct val="50000"/>
              </a:spcBef>
              <a:spcAft>
                <a:spcPct val="0"/>
              </a:spcAft>
              <a:buClr>
                <a:srgbClr val="B23427"/>
              </a:buClr>
              <a:buFont typeface="Wingdings" pitchFamily="2" charset="2"/>
              <a:buNone/>
              <a:defRPr lang="en-US" sz="2500" kern="1200" dirty="0" smtClean="0">
                <a:solidFill>
                  <a:schemeClr val="bg1"/>
                </a:solidFill>
                <a:latin typeface="Times New Roman" pitchFamily="18" charset="0"/>
                <a:ea typeface="+mn-ea"/>
                <a:cs typeface="+mn-cs"/>
              </a:defRPr>
            </a:lvl4pPr>
            <a:lvl5pPr marL="898525" indent="0" algn="l" rtl="0" eaLnBrk="0" fontAlgn="base" hangingPunct="0">
              <a:spcBef>
                <a:spcPct val="50000"/>
              </a:spcBef>
              <a:spcAft>
                <a:spcPct val="0"/>
              </a:spcAft>
              <a:buClr>
                <a:srgbClr val="B23427"/>
              </a:buClr>
              <a:buFont typeface="Wingdings" pitchFamily="2" charset="2"/>
              <a:buNone/>
              <a:defRPr lang="en-GB" sz="2500" kern="1200" dirty="0">
                <a:solidFill>
                  <a:schemeClr val="bg1"/>
                </a:solidFill>
                <a:latin typeface="Times New Roman" pitchFamily="18" charset="0"/>
                <a:ea typeface="+mn-ea"/>
                <a:cs typeface="+mn-cs"/>
              </a:defRPr>
            </a:lvl5pPr>
          </a:lstStyle>
          <a:p>
            <a:pPr lvl="0"/>
            <a:r>
              <a:rPr lang="en-US" dirty="0" smtClean="0"/>
              <a:t>Click to insert divider text</a:t>
            </a:r>
          </a:p>
        </p:txBody>
      </p:sp>
      <p:sp>
        <p:nvSpPr>
          <p:cNvPr id="5" name="Rectangle 11"/>
          <p:cNvSpPr>
            <a:spLocks noChangeArrowheads="1"/>
          </p:cNvSpPr>
          <p:nvPr userDrawn="1"/>
        </p:nvSpPr>
        <p:spPr bwMode="auto">
          <a:xfrm>
            <a:off x="2276479" y="6577086"/>
            <a:ext cx="6554787"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rgbClr val="A19589"/>
                </a:solidFill>
                <a:latin typeface="Times New Roman" pitchFamily="18" charset="0"/>
              </a:rPr>
              <a:t>‹#›</a:t>
            </a:fld>
            <a:endParaRPr lang="en-GB" altLang="en-US" sz="800" dirty="0" smtClean="0">
              <a:solidFill>
                <a:srgbClr val="A19589"/>
              </a:solidFill>
              <a:latin typeface="Times New Roman" pitchFamily="18" charset="0"/>
            </a:endParaRPr>
          </a:p>
        </p:txBody>
      </p:sp>
    </p:spTree>
    <p:extLst>
      <p:ext uri="{BB962C8B-B14F-4D97-AF65-F5344CB8AC3E}">
        <p14:creationId xmlns:p14="http://schemas.microsoft.com/office/powerpoint/2010/main" val="2820820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_Title only w/ footn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2003" y="424287"/>
            <a:ext cx="8572037" cy="446173"/>
          </a:xfrm>
          <a:prstGeom prst="rect">
            <a:avLst/>
          </a:prstGeom>
        </p:spPr>
        <p:txBody>
          <a:bodyPr lIns="0" tIns="0" rIns="0" bIns="0">
            <a:spAutoFit/>
          </a:bodyPr>
          <a:lstStyle>
            <a:lvl1pPr>
              <a:defRPr sz="2800"/>
            </a:lvl1pPr>
          </a:lstStyle>
          <a:p>
            <a:r>
              <a:rPr lang="en-US" altLang="en-US" dirty="0" smtClean="0"/>
              <a:t>Click to insert title (Times New Roman, bold, 29 </a:t>
            </a:r>
            <a:r>
              <a:rPr lang="en-US" altLang="en-US" dirty="0" err="1" smtClean="0"/>
              <a:t>pt</a:t>
            </a:r>
            <a:r>
              <a:rPr lang="en-US" altLang="en-US" dirty="0" smtClean="0"/>
              <a:t>)</a:t>
            </a:r>
            <a:endParaRPr lang="en-GB" dirty="0"/>
          </a:p>
        </p:txBody>
      </p:sp>
      <p:sp>
        <p:nvSpPr>
          <p:cNvPr id="5" name="Content Placeholder 13"/>
          <p:cNvSpPr>
            <a:spLocks noGrp="1"/>
          </p:cNvSpPr>
          <p:nvPr>
            <p:ph sz="quarter" idx="16" hasCustomPrompt="1"/>
          </p:nvPr>
        </p:nvSpPr>
        <p:spPr>
          <a:xfrm>
            <a:off x="252005" y="6392861"/>
            <a:ext cx="8617362" cy="138467"/>
          </a:xfrm>
          <a:prstGeom prst="rect">
            <a:avLst/>
          </a:prstGeom>
        </p:spPr>
        <p:txBody>
          <a:bodyPr wrap="square" lIns="0" tIns="0" rIns="0" bIns="0" anchor="b" anchorCtr="0">
            <a:spAutoFit/>
          </a:bodyPr>
          <a:lstStyle>
            <a:lvl1pPr marL="541338" indent="-541338">
              <a:spcBef>
                <a:spcPts val="0"/>
              </a:spcBef>
              <a:buNone/>
              <a:tabLst>
                <a:tab pos="449263" algn="r"/>
              </a:tabLst>
              <a:defRPr sz="900">
                <a:solidFill>
                  <a:schemeClr val="tx1"/>
                </a:solidFill>
              </a:defRPr>
            </a:lvl1pPr>
            <a:lvl2pPr marL="266700" indent="0">
              <a:buNone/>
              <a:defRPr/>
            </a:lvl2pPr>
            <a:lvl3pPr marL="449263" indent="0">
              <a:buNone/>
              <a:defRPr/>
            </a:lvl3pPr>
            <a:lvl4pPr marL="692150" indent="0">
              <a:buNone/>
              <a:defRPr/>
            </a:lvl4pPr>
            <a:lvl5pPr marL="898525" indent="0">
              <a:buNone/>
              <a:defRPr/>
            </a:lvl5pPr>
          </a:lstStyle>
          <a:p>
            <a:pPr lvl="0"/>
            <a:r>
              <a:rPr lang="en-US" altLang="en-US" dirty="0" smtClean="0"/>
              <a:t>Click to insert Footnotes/Source</a:t>
            </a:r>
            <a:endParaRPr lang="en-US" dirty="0" smtClean="0"/>
          </a:p>
        </p:txBody>
      </p:sp>
      <p:sp>
        <p:nvSpPr>
          <p:cNvPr id="6" name="Rectangle 11"/>
          <p:cNvSpPr>
            <a:spLocks noChangeArrowheads="1"/>
          </p:cNvSpPr>
          <p:nvPr userDrawn="1"/>
        </p:nvSpPr>
        <p:spPr bwMode="auto">
          <a:xfrm>
            <a:off x="2276479" y="6577086"/>
            <a:ext cx="6554787"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rgbClr val="A19589"/>
                </a:solidFill>
                <a:latin typeface="Times New Roman" pitchFamily="18" charset="0"/>
              </a:rPr>
              <a:t>‹#›</a:t>
            </a:fld>
            <a:endParaRPr lang="en-GB" altLang="en-US" sz="800" dirty="0" smtClean="0">
              <a:solidFill>
                <a:srgbClr val="A19589"/>
              </a:solidFill>
              <a:latin typeface="Times New Roman" pitchFamily="18" charset="0"/>
            </a:endParaRPr>
          </a:p>
        </p:txBody>
      </p:sp>
    </p:spTree>
    <p:extLst>
      <p:ext uri="{BB962C8B-B14F-4D97-AF65-F5344CB8AC3E}">
        <p14:creationId xmlns:p14="http://schemas.microsoft.com/office/powerpoint/2010/main" val="2239011993"/>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Title Only with 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2369" y="424703"/>
            <a:ext cx="8604298" cy="430887"/>
          </a:xfrm>
          <a:prstGeom prst="rect">
            <a:avLst/>
          </a:prstGeom>
        </p:spPr>
        <p:txBody>
          <a:bodyPr lIns="0" tIns="0" rIns="0" bIns="0">
            <a:spAutoFit/>
          </a:bodyPr>
          <a:lstStyle>
            <a:lvl1pPr>
              <a:defRPr sz="2800" baseline="0"/>
            </a:lvl1pPr>
          </a:lstStyle>
          <a:p>
            <a:r>
              <a:rPr lang="en-US" altLang="en-US" dirty="0" smtClean="0"/>
              <a:t>Click to insert title (Times New Roman, bold, 29 </a:t>
            </a:r>
            <a:r>
              <a:rPr lang="en-US" altLang="en-US" dirty="0" err="1" smtClean="0"/>
              <a:t>pt</a:t>
            </a:r>
            <a:r>
              <a:rPr lang="en-US" altLang="en-US" dirty="0" smtClean="0"/>
              <a:t>)</a:t>
            </a:r>
            <a:endParaRPr lang="en-GB" dirty="0"/>
          </a:p>
        </p:txBody>
      </p:sp>
      <p:sp>
        <p:nvSpPr>
          <p:cNvPr id="4" name="Text Placeholder 3"/>
          <p:cNvSpPr>
            <a:spLocks noGrp="1"/>
          </p:cNvSpPr>
          <p:nvPr>
            <p:ph type="body" sz="quarter" idx="14" hasCustomPrompt="1"/>
          </p:nvPr>
        </p:nvSpPr>
        <p:spPr>
          <a:xfrm>
            <a:off x="252007" y="1390179"/>
            <a:ext cx="8604327" cy="246164"/>
          </a:xfrm>
          <a:prstGeom prst="rect">
            <a:avLst/>
          </a:prstGeom>
        </p:spPr>
        <p:txBody>
          <a:bodyPr wrap="square" lIns="0" tIns="0" rIns="0" bIns="0">
            <a:spAutoFit/>
          </a:bodyPr>
          <a:lstStyle>
            <a:lvl1pPr marL="0" indent="0" algn="l" rtl="0" fontAlgn="base">
              <a:spcBef>
                <a:spcPct val="0"/>
              </a:spcBef>
              <a:spcAft>
                <a:spcPct val="0"/>
              </a:spcAft>
              <a:buNone/>
              <a:defRPr lang="en-US" sz="1600" b="1" kern="1200" baseline="0" dirty="0" smtClean="0">
                <a:solidFill>
                  <a:schemeClr val="tx1"/>
                </a:solidFill>
                <a:latin typeface="+mn-lt"/>
                <a:ea typeface="+mn-ea"/>
                <a:cs typeface="Times New Roman" panose="02020603050405020304" pitchFamily="18" charset="0"/>
              </a:defRPr>
            </a:lvl1pPr>
            <a:lvl2pPr algn="l" rtl="0" fontAlgn="base">
              <a:spcBef>
                <a:spcPct val="0"/>
              </a:spcBef>
              <a:spcAft>
                <a:spcPct val="0"/>
              </a:spcAft>
              <a:defRPr lang="en-US" b="1" kern="1200" dirty="0" smtClean="0">
                <a:solidFill>
                  <a:schemeClr val="tx1"/>
                </a:solidFill>
                <a:latin typeface="Arial" charset="0"/>
                <a:ea typeface="+mn-ea"/>
                <a:cs typeface="Arial" charset="0"/>
              </a:defRPr>
            </a:lvl2pPr>
            <a:lvl3pPr algn="l" rtl="0" fontAlgn="base">
              <a:spcBef>
                <a:spcPct val="0"/>
              </a:spcBef>
              <a:spcAft>
                <a:spcPct val="0"/>
              </a:spcAft>
              <a:defRPr lang="en-US" b="1" kern="1200" dirty="0" smtClean="0">
                <a:solidFill>
                  <a:schemeClr val="tx1"/>
                </a:solidFill>
                <a:latin typeface="Arial" charset="0"/>
                <a:ea typeface="+mn-ea"/>
                <a:cs typeface="Arial" charset="0"/>
              </a:defRPr>
            </a:lvl3pPr>
            <a:lvl4pPr algn="l" rtl="0" fontAlgn="base">
              <a:spcBef>
                <a:spcPct val="0"/>
              </a:spcBef>
              <a:spcAft>
                <a:spcPct val="0"/>
              </a:spcAft>
              <a:defRPr lang="en-US" b="1" kern="1200" dirty="0" smtClean="0">
                <a:solidFill>
                  <a:schemeClr val="tx1"/>
                </a:solidFill>
                <a:latin typeface="Arial" charset="0"/>
                <a:ea typeface="+mn-ea"/>
                <a:cs typeface="Arial" charset="0"/>
              </a:defRPr>
            </a:lvl4pPr>
            <a:lvl5pPr algn="l" rtl="0" fontAlgn="base">
              <a:spcBef>
                <a:spcPct val="0"/>
              </a:spcBef>
              <a:spcAft>
                <a:spcPct val="0"/>
              </a:spcAft>
              <a:defRPr lang="en-GB" b="1" kern="1200" dirty="0">
                <a:solidFill>
                  <a:schemeClr val="tx1"/>
                </a:solidFill>
                <a:latin typeface="Arial" charset="0"/>
                <a:ea typeface="+mn-ea"/>
                <a:cs typeface="Arial" charset="0"/>
              </a:defRPr>
            </a:lvl5pPr>
          </a:lstStyle>
          <a:p>
            <a:pPr lvl="0"/>
            <a:r>
              <a:rPr lang="en-US" dirty="0" smtClean="0"/>
              <a:t>Click to insert sub-title (Arial, bold, 16pt)</a:t>
            </a:r>
          </a:p>
        </p:txBody>
      </p:sp>
      <p:sp>
        <p:nvSpPr>
          <p:cNvPr id="5" name="Rectangle 11"/>
          <p:cNvSpPr>
            <a:spLocks noChangeArrowheads="1"/>
          </p:cNvSpPr>
          <p:nvPr userDrawn="1"/>
        </p:nvSpPr>
        <p:spPr bwMode="auto">
          <a:xfrm>
            <a:off x="2276479" y="6577086"/>
            <a:ext cx="6554787"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rgbClr val="A19589"/>
                </a:solidFill>
                <a:latin typeface="Times New Roman" pitchFamily="18" charset="0"/>
              </a:rPr>
              <a:t>‹#›</a:t>
            </a:fld>
            <a:endParaRPr lang="en-GB" altLang="en-US" sz="800" dirty="0" smtClean="0">
              <a:solidFill>
                <a:srgbClr val="A19589"/>
              </a:solidFill>
              <a:latin typeface="Times New Roman" pitchFamily="18" charset="0"/>
            </a:endParaRPr>
          </a:p>
        </p:txBody>
      </p:sp>
    </p:spTree>
    <p:extLst>
      <p:ext uri="{BB962C8B-B14F-4D97-AF65-F5344CB8AC3E}">
        <p14:creationId xmlns:p14="http://schemas.microsoft.com/office/powerpoint/2010/main" val="6295404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Title with subtitle with text box">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2369" y="424703"/>
            <a:ext cx="8604298" cy="430887"/>
          </a:xfrm>
          <a:prstGeom prst="rect">
            <a:avLst/>
          </a:prstGeom>
        </p:spPr>
        <p:txBody>
          <a:bodyPr lIns="0" tIns="0" rIns="0" bIns="0">
            <a:spAutoFit/>
          </a:bodyPr>
          <a:lstStyle>
            <a:lvl1pPr>
              <a:defRPr sz="2800" baseline="0"/>
            </a:lvl1pPr>
          </a:lstStyle>
          <a:p>
            <a:r>
              <a:rPr lang="en-US" altLang="en-US" dirty="0" smtClean="0"/>
              <a:t>Click to insert title (Times New Roman, bold, 29 </a:t>
            </a:r>
            <a:r>
              <a:rPr lang="en-US" altLang="en-US" dirty="0" err="1" smtClean="0"/>
              <a:t>pt</a:t>
            </a:r>
            <a:r>
              <a:rPr lang="en-US" altLang="en-US" dirty="0" smtClean="0"/>
              <a:t>)</a:t>
            </a:r>
            <a:endParaRPr lang="en-GB" dirty="0"/>
          </a:p>
        </p:txBody>
      </p:sp>
      <p:sp>
        <p:nvSpPr>
          <p:cNvPr id="4" name="Text Placeholder 3"/>
          <p:cNvSpPr>
            <a:spLocks noGrp="1"/>
          </p:cNvSpPr>
          <p:nvPr>
            <p:ph type="body" sz="quarter" idx="14" hasCustomPrompt="1"/>
          </p:nvPr>
        </p:nvSpPr>
        <p:spPr>
          <a:xfrm>
            <a:off x="252007" y="1390179"/>
            <a:ext cx="8604327" cy="246164"/>
          </a:xfrm>
          <a:prstGeom prst="rect">
            <a:avLst/>
          </a:prstGeom>
        </p:spPr>
        <p:txBody>
          <a:bodyPr wrap="square" lIns="0" tIns="0" rIns="0" bIns="0">
            <a:spAutoFit/>
          </a:bodyPr>
          <a:lstStyle>
            <a:lvl1pPr marL="0" indent="0" algn="l" rtl="0" fontAlgn="base">
              <a:spcBef>
                <a:spcPct val="0"/>
              </a:spcBef>
              <a:spcAft>
                <a:spcPct val="0"/>
              </a:spcAft>
              <a:buNone/>
              <a:defRPr lang="en-US" sz="1600" b="1" kern="1200" baseline="0" dirty="0" smtClean="0">
                <a:solidFill>
                  <a:schemeClr val="tx1"/>
                </a:solidFill>
                <a:latin typeface="+mn-lt"/>
                <a:ea typeface="+mn-ea"/>
                <a:cs typeface="Times New Roman" panose="02020603050405020304" pitchFamily="18" charset="0"/>
              </a:defRPr>
            </a:lvl1pPr>
            <a:lvl2pPr algn="l" rtl="0" fontAlgn="base">
              <a:spcBef>
                <a:spcPct val="0"/>
              </a:spcBef>
              <a:spcAft>
                <a:spcPct val="0"/>
              </a:spcAft>
              <a:defRPr lang="en-US" b="1" kern="1200" dirty="0" smtClean="0">
                <a:solidFill>
                  <a:schemeClr val="tx1"/>
                </a:solidFill>
                <a:latin typeface="Arial" charset="0"/>
                <a:ea typeface="+mn-ea"/>
                <a:cs typeface="Arial" charset="0"/>
              </a:defRPr>
            </a:lvl2pPr>
            <a:lvl3pPr algn="l" rtl="0" fontAlgn="base">
              <a:spcBef>
                <a:spcPct val="0"/>
              </a:spcBef>
              <a:spcAft>
                <a:spcPct val="0"/>
              </a:spcAft>
              <a:defRPr lang="en-US" b="1" kern="1200" dirty="0" smtClean="0">
                <a:solidFill>
                  <a:schemeClr val="tx1"/>
                </a:solidFill>
                <a:latin typeface="Arial" charset="0"/>
                <a:ea typeface="+mn-ea"/>
                <a:cs typeface="Arial" charset="0"/>
              </a:defRPr>
            </a:lvl3pPr>
            <a:lvl4pPr algn="l" rtl="0" fontAlgn="base">
              <a:spcBef>
                <a:spcPct val="0"/>
              </a:spcBef>
              <a:spcAft>
                <a:spcPct val="0"/>
              </a:spcAft>
              <a:defRPr lang="en-US" b="1" kern="1200" dirty="0" smtClean="0">
                <a:solidFill>
                  <a:schemeClr val="tx1"/>
                </a:solidFill>
                <a:latin typeface="Arial" charset="0"/>
                <a:ea typeface="+mn-ea"/>
                <a:cs typeface="Arial" charset="0"/>
              </a:defRPr>
            </a:lvl4pPr>
            <a:lvl5pPr algn="l" rtl="0" fontAlgn="base">
              <a:spcBef>
                <a:spcPct val="0"/>
              </a:spcBef>
              <a:spcAft>
                <a:spcPct val="0"/>
              </a:spcAft>
              <a:defRPr lang="en-GB" b="1" kern="1200" dirty="0">
                <a:solidFill>
                  <a:schemeClr val="tx1"/>
                </a:solidFill>
                <a:latin typeface="Arial" charset="0"/>
                <a:ea typeface="+mn-ea"/>
                <a:cs typeface="Arial" charset="0"/>
              </a:defRPr>
            </a:lvl5pPr>
          </a:lstStyle>
          <a:p>
            <a:pPr lvl="0"/>
            <a:r>
              <a:rPr lang="en-US" dirty="0" smtClean="0"/>
              <a:t>Click to insert sub-title (Arial, bold, 16pt)</a:t>
            </a:r>
          </a:p>
        </p:txBody>
      </p:sp>
      <p:sp>
        <p:nvSpPr>
          <p:cNvPr id="5" name="Text Placeholder 4"/>
          <p:cNvSpPr>
            <a:spLocks noGrp="1"/>
          </p:cNvSpPr>
          <p:nvPr>
            <p:ph type="body" sz="quarter" idx="15" hasCustomPrompt="1"/>
          </p:nvPr>
        </p:nvSpPr>
        <p:spPr>
          <a:xfrm>
            <a:off x="251956" y="1774294"/>
            <a:ext cx="8593200" cy="1427752"/>
          </a:xfrm>
          <a:prstGeom prst="rect">
            <a:avLst/>
          </a:prstGeom>
        </p:spPr>
        <p:txBody>
          <a:bodyPr lIns="0" tIns="0" rIns="0" bIns="0">
            <a:spAutoFit/>
          </a:bodyPr>
          <a:lstStyle>
            <a:lvl1pPr marL="179388" indent="-179388">
              <a:buFont typeface="Arial" panose="020B0604020202020204" pitchFamily="34" charset="0"/>
              <a:buChar char="‒"/>
              <a:defRPr sz="1600"/>
            </a:lvl1pPr>
            <a:lvl2pPr marL="358775" indent="-179388">
              <a:defRPr sz="1600"/>
            </a:lvl2pPr>
            <a:lvl3pPr marL="538163" indent="-179388">
              <a:buFont typeface="Arial" panose="020B0604020202020204" pitchFamily="34" charset="0"/>
              <a:buChar char="‒"/>
              <a:tabLst/>
              <a:defRPr sz="1600"/>
            </a:lvl3pPr>
            <a:lvl4pPr marL="717550" indent="-179388">
              <a:defRPr sz="1600"/>
            </a:lvl4pPr>
            <a:lvl5pPr marL="896938" indent="-179388">
              <a:buFont typeface="Arial" panose="020B0604020202020204" pitchFamily="34" charset="0"/>
              <a:buChar char="‒"/>
              <a:defRPr sz="1600"/>
            </a:lvl5pPr>
          </a:lstStyle>
          <a:p>
            <a:pPr lvl="0"/>
            <a:r>
              <a:rPr lang="en-US" dirty="0" smtClean="0"/>
              <a:t>Click to insert text (Arial, 16pt)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7" name="Rectangle 11"/>
          <p:cNvSpPr>
            <a:spLocks noChangeArrowheads="1"/>
          </p:cNvSpPr>
          <p:nvPr userDrawn="1"/>
        </p:nvSpPr>
        <p:spPr bwMode="auto">
          <a:xfrm>
            <a:off x="2276479" y="6577086"/>
            <a:ext cx="6554787"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rgbClr val="A19589"/>
                </a:solidFill>
                <a:latin typeface="Times New Roman" pitchFamily="18" charset="0"/>
              </a:rPr>
              <a:t>‹#›</a:t>
            </a:fld>
            <a:endParaRPr lang="en-GB" altLang="en-US" sz="800" dirty="0" smtClean="0">
              <a:solidFill>
                <a:srgbClr val="A19589"/>
              </a:solidFill>
              <a:latin typeface="Times New Roman" pitchFamily="18" charset="0"/>
            </a:endParaRPr>
          </a:p>
        </p:txBody>
      </p:sp>
    </p:spTree>
    <p:extLst>
      <p:ext uri="{BB962C8B-B14F-4D97-AF65-F5344CB8AC3E}">
        <p14:creationId xmlns:p14="http://schemas.microsoft.com/office/powerpoint/2010/main" val="1405201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Title and Content with content placement box">
    <p:spTree>
      <p:nvGrpSpPr>
        <p:cNvPr id="1" name=""/>
        <p:cNvGrpSpPr/>
        <p:nvPr/>
      </p:nvGrpSpPr>
      <p:grpSpPr>
        <a:xfrm>
          <a:off x="0" y="0"/>
          <a:ext cx="0" cy="0"/>
          <a:chOff x="0" y="0"/>
          <a:chExt cx="0" cy="0"/>
        </a:xfrm>
      </p:grpSpPr>
      <p:sp>
        <p:nvSpPr>
          <p:cNvPr id="5" name="Rectangle 10"/>
          <p:cNvSpPr>
            <a:spLocks noChangeArrowheads="1"/>
          </p:cNvSpPr>
          <p:nvPr/>
        </p:nvSpPr>
        <p:spPr bwMode="auto">
          <a:xfrm>
            <a:off x="250781" y="1774038"/>
            <a:ext cx="8617042" cy="4500563"/>
          </a:xfrm>
          <a:prstGeom prst="rect">
            <a:avLst/>
          </a:prstGeom>
          <a:noFill/>
          <a:ln w="9525" algn="ctr">
            <a:solidFill>
              <a:schemeClr val="tx2"/>
            </a:solidFill>
            <a:round/>
            <a:headEnd/>
            <a:tailEnd/>
          </a:ln>
          <a:extLst>
            <a:ext uri="{909E8E84-426E-40DD-AFC4-6F175D3DCCD1}">
              <a14:hiddenFill xmlns:a14="http://schemas.microsoft.com/office/drawing/2010/main">
                <a:solidFill>
                  <a:srgbClr val="FFFFFF"/>
                </a:solidFill>
              </a14:hiddenFill>
            </a:ext>
          </a:extLst>
        </p:spPr>
        <p:txBody>
          <a:bodyPr anchor="ctr"/>
          <a:lstStyle>
            <a:lvl1pPr defTabSz="847725" eaLnBrk="0" hangingPunct="0">
              <a:defRPr sz="1500">
                <a:solidFill>
                  <a:schemeClr val="tx1"/>
                </a:solidFill>
                <a:latin typeface="Arial" charset="0"/>
                <a:cs typeface="Arial" charset="0"/>
              </a:defRPr>
            </a:lvl1pPr>
            <a:lvl2pPr marL="742950" indent="-285750" defTabSz="847725" eaLnBrk="0" hangingPunct="0">
              <a:defRPr sz="1500">
                <a:solidFill>
                  <a:schemeClr val="tx1"/>
                </a:solidFill>
                <a:latin typeface="Arial" charset="0"/>
                <a:cs typeface="Arial" charset="0"/>
              </a:defRPr>
            </a:lvl2pPr>
            <a:lvl3pPr marL="1143000" indent="-228600" defTabSz="847725" eaLnBrk="0" hangingPunct="0">
              <a:defRPr sz="1500">
                <a:solidFill>
                  <a:schemeClr val="tx1"/>
                </a:solidFill>
                <a:latin typeface="Arial" charset="0"/>
                <a:cs typeface="Arial" charset="0"/>
              </a:defRPr>
            </a:lvl3pPr>
            <a:lvl4pPr marL="1600200" indent="-228600" defTabSz="847725" eaLnBrk="0" hangingPunct="0">
              <a:defRPr sz="1500">
                <a:solidFill>
                  <a:schemeClr val="tx1"/>
                </a:solidFill>
                <a:latin typeface="Arial" charset="0"/>
                <a:cs typeface="Arial" charset="0"/>
              </a:defRPr>
            </a:lvl4pPr>
            <a:lvl5pPr marL="2057400" indent="-228600" defTabSz="847725" eaLnBrk="0" hangingPunct="0">
              <a:defRPr sz="1500">
                <a:solidFill>
                  <a:schemeClr val="tx1"/>
                </a:solidFill>
                <a:latin typeface="Arial" charset="0"/>
                <a:cs typeface="Arial" charset="0"/>
              </a:defRPr>
            </a:lvl5pPr>
            <a:lvl6pPr marL="2514600" indent="-228600" defTabSz="847725" eaLnBrk="0" fontAlgn="base" hangingPunct="0">
              <a:spcBef>
                <a:spcPct val="0"/>
              </a:spcBef>
              <a:spcAft>
                <a:spcPct val="0"/>
              </a:spcAft>
              <a:defRPr sz="1500">
                <a:solidFill>
                  <a:schemeClr val="tx1"/>
                </a:solidFill>
                <a:latin typeface="Arial" charset="0"/>
                <a:cs typeface="Arial" charset="0"/>
              </a:defRPr>
            </a:lvl6pPr>
            <a:lvl7pPr marL="2971800" indent="-228600" defTabSz="847725" eaLnBrk="0" fontAlgn="base" hangingPunct="0">
              <a:spcBef>
                <a:spcPct val="0"/>
              </a:spcBef>
              <a:spcAft>
                <a:spcPct val="0"/>
              </a:spcAft>
              <a:defRPr sz="1500">
                <a:solidFill>
                  <a:schemeClr val="tx1"/>
                </a:solidFill>
                <a:latin typeface="Arial" charset="0"/>
                <a:cs typeface="Arial" charset="0"/>
              </a:defRPr>
            </a:lvl7pPr>
            <a:lvl8pPr marL="3429000" indent="-228600" defTabSz="847725" eaLnBrk="0" fontAlgn="base" hangingPunct="0">
              <a:spcBef>
                <a:spcPct val="0"/>
              </a:spcBef>
              <a:spcAft>
                <a:spcPct val="0"/>
              </a:spcAft>
              <a:defRPr sz="1500">
                <a:solidFill>
                  <a:schemeClr val="tx1"/>
                </a:solidFill>
                <a:latin typeface="Arial" charset="0"/>
                <a:cs typeface="Arial" charset="0"/>
              </a:defRPr>
            </a:lvl8pPr>
            <a:lvl9pPr marL="3886200" indent="-228600" defTabSz="847725" eaLnBrk="0" fontAlgn="base" hangingPunct="0">
              <a:spcBef>
                <a:spcPct val="0"/>
              </a:spcBef>
              <a:spcAft>
                <a:spcPct val="0"/>
              </a:spcAft>
              <a:defRPr sz="1500">
                <a:solidFill>
                  <a:schemeClr val="tx1"/>
                </a:solidFill>
                <a:latin typeface="Arial" charset="0"/>
                <a:cs typeface="Arial" charset="0"/>
              </a:defRPr>
            </a:lvl9pPr>
          </a:lstStyle>
          <a:p>
            <a:pPr algn="ctr">
              <a:spcBef>
                <a:spcPct val="50000"/>
              </a:spcBef>
            </a:pPr>
            <a:endParaRPr lang="en-US" altLang="en-US" sz="1800" b="1" dirty="0">
              <a:solidFill>
                <a:schemeClr val="bg1"/>
              </a:solidFill>
            </a:endParaRPr>
          </a:p>
        </p:txBody>
      </p:sp>
      <p:sp>
        <p:nvSpPr>
          <p:cNvPr id="6" name="Text Placeholder 4"/>
          <p:cNvSpPr>
            <a:spLocks noGrp="1"/>
          </p:cNvSpPr>
          <p:nvPr>
            <p:ph type="body" sz="quarter" idx="14" hasCustomPrompt="1"/>
          </p:nvPr>
        </p:nvSpPr>
        <p:spPr>
          <a:xfrm>
            <a:off x="251956" y="1774294"/>
            <a:ext cx="8593200" cy="1427752"/>
          </a:xfrm>
          <a:prstGeom prst="rect">
            <a:avLst/>
          </a:prstGeom>
        </p:spPr>
        <p:txBody>
          <a:bodyPr lIns="0" tIns="0" rIns="0" bIns="0">
            <a:spAutoFit/>
          </a:bodyPr>
          <a:lstStyle>
            <a:lvl1pPr marL="179388" indent="-179388">
              <a:buFont typeface="Arial" panose="020B0604020202020204" pitchFamily="34" charset="0"/>
              <a:buChar char="‒"/>
              <a:defRPr sz="1600"/>
            </a:lvl1pPr>
            <a:lvl2pPr marL="358775" indent="-179388">
              <a:defRPr sz="1600"/>
            </a:lvl2pPr>
            <a:lvl3pPr marL="538163" indent="-179388">
              <a:buFont typeface="Arial" panose="020B0604020202020204" pitchFamily="34" charset="0"/>
              <a:buChar char="‒"/>
              <a:tabLst/>
              <a:defRPr sz="1600"/>
            </a:lvl3pPr>
            <a:lvl4pPr marL="717550" indent="-179388">
              <a:defRPr sz="1600"/>
            </a:lvl4pPr>
            <a:lvl5pPr marL="896938" indent="-179388">
              <a:buFont typeface="Arial" panose="020B0604020202020204" pitchFamily="34" charset="0"/>
              <a:buChar char="‒"/>
              <a:defRPr sz="1600"/>
            </a:lvl5pPr>
          </a:lstStyle>
          <a:p>
            <a:pPr lvl="0"/>
            <a:r>
              <a:rPr lang="en-US" dirty="0" smtClean="0"/>
              <a:t>Click to insert text (Arial, 16pt)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0" name="Title 1"/>
          <p:cNvSpPr>
            <a:spLocks noGrp="1"/>
          </p:cNvSpPr>
          <p:nvPr>
            <p:ph type="title" hasCustomPrompt="1"/>
          </p:nvPr>
        </p:nvSpPr>
        <p:spPr>
          <a:xfrm>
            <a:off x="252369" y="424703"/>
            <a:ext cx="8604298" cy="430887"/>
          </a:xfrm>
          <a:prstGeom prst="rect">
            <a:avLst/>
          </a:prstGeom>
        </p:spPr>
        <p:txBody>
          <a:bodyPr lIns="0" tIns="0" rIns="0" bIns="0">
            <a:spAutoFit/>
          </a:bodyPr>
          <a:lstStyle>
            <a:lvl1pPr>
              <a:defRPr sz="2800" baseline="0"/>
            </a:lvl1pPr>
          </a:lstStyle>
          <a:p>
            <a:r>
              <a:rPr lang="en-US" altLang="en-US" dirty="0" smtClean="0"/>
              <a:t>Click to insert title (Times New Roman, bold, 29 </a:t>
            </a:r>
            <a:r>
              <a:rPr lang="en-US" altLang="en-US" dirty="0" err="1" smtClean="0"/>
              <a:t>pt</a:t>
            </a:r>
            <a:r>
              <a:rPr lang="en-US" altLang="en-US" dirty="0" smtClean="0"/>
              <a:t>)</a:t>
            </a:r>
            <a:endParaRPr lang="en-GB" dirty="0"/>
          </a:p>
        </p:txBody>
      </p:sp>
      <p:sp>
        <p:nvSpPr>
          <p:cNvPr id="8" name="Rectangle 11"/>
          <p:cNvSpPr>
            <a:spLocks noChangeArrowheads="1"/>
          </p:cNvSpPr>
          <p:nvPr/>
        </p:nvSpPr>
        <p:spPr bwMode="auto">
          <a:xfrm>
            <a:off x="2276479" y="6577086"/>
            <a:ext cx="6554787"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lgn="r">
              <a:defRPr/>
            </a:pPr>
            <a:fld id="{D1CE1652-562F-4AD6-8407-3601846F24EE}" type="slidenum">
              <a:rPr lang="en-GB" altLang="en-US" sz="800" smtClean="0">
                <a:solidFill>
                  <a:srgbClr val="A19589"/>
                </a:solidFill>
                <a:latin typeface="Times New Roman" pitchFamily="18" charset="0"/>
              </a:rPr>
              <a:t>‹#›</a:t>
            </a:fld>
            <a:endParaRPr lang="en-GB" altLang="en-US" sz="800" dirty="0" smtClean="0">
              <a:solidFill>
                <a:srgbClr val="A19589"/>
              </a:solidFill>
              <a:latin typeface="Times New Roman" pitchFamily="18" charset="0"/>
            </a:endParaRPr>
          </a:p>
        </p:txBody>
      </p:sp>
    </p:spTree>
    <p:extLst>
      <p:ext uri="{BB962C8B-B14F-4D97-AF65-F5344CB8AC3E}">
        <p14:creationId xmlns:p14="http://schemas.microsoft.com/office/powerpoint/2010/main" val="4071576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Line 12"/>
          <p:cNvSpPr>
            <a:spLocks noChangeShapeType="1"/>
          </p:cNvSpPr>
          <p:nvPr userDrawn="1"/>
        </p:nvSpPr>
        <p:spPr bwMode="auto">
          <a:xfrm>
            <a:off x="252413" y="398371"/>
            <a:ext cx="8610600" cy="0"/>
          </a:xfrm>
          <a:prstGeom prst="line">
            <a:avLst/>
          </a:prstGeom>
          <a:noFill/>
          <a:ln w="12700">
            <a:solidFill>
              <a:srgbClr val="808080"/>
            </a:solidFill>
            <a:round/>
            <a:headEnd/>
            <a:tailEnd/>
          </a:ln>
          <a:extLst>
            <a:ext uri="{909E8E84-426E-40DD-AFC4-6F175D3DCCD1}">
              <a14:hiddenFill xmlns:a14="http://schemas.microsoft.com/office/drawing/2010/main">
                <a:noFill/>
              </a14:hiddenFill>
            </a:ext>
          </a:extLst>
        </p:spPr>
        <p:txBody>
          <a:bodyPr lIns="0" tIns="0" rIns="0" bIns="0"/>
          <a:lstStyle/>
          <a:p>
            <a:endParaRPr lang="en-GB" dirty="0"/>
          </a:p>
        </p:txBody>
      </p:sp>
      <p:sp>
        <p:nvSpPr>
          <p:cNvPr id="9" name="Line 16"/>
          <p:cNvSpPr>
            <a:spLocks noChangeShapeType="1"/>
          </p:cNvSpPr>
          <p:nvPr userDrawn="1"/>
        </p:nvSpPr>
        <p:spPr bwMode="auto">
          <a:xfrm>
            <a:off x="254049" y="6546922"/>
            <a:ext cx="8610600" cy="0"/>
          </a:xfrm>
          <a:prstGeom prst="line">
            <a:avLst/>
          </a:prstGeom>
          <a:noFill/>
          <a:ln w="12700">
            <a:solidFill>
              <a:srgbClr val="808080"/>
            </a:solidFill>
            <a:round/>
            <a:headEnd/>
            <a:tailEnd/>
          </a:ln>
          <a:extLst>
            <a:ext uri="{909E8E84-426E-40DD-AFC4-6F175D3DCCD1}">
              <a14:hiddenFill xmlns:a14="http://schemas.microsoft.com/office/drawing/2010/main">
                <a:noFill/>
              </a14:hiddenFill>
            </a:ext>
          </a:extLst>
        </p:spPr>
        <p:txBody>
          <a:bodyPr lIns="0" tIns="0" rIns="0" bIns="0"/>
          <a:lstStyle/>
          <a:p>
            <a:endParaRPr lang="en-GB" dirty="0"/>
          </a:p>
        </p:txBody>
      </p:sp>
      <p:sp>
        <p:nvSpPr>
          <p:cNvPr id="10" name="Rectangle 11"/>
          <p:cNvSpPr>
            <a:spLocks noChangeArrowheads="1"/>
          </p:cNvSpPr>
          <p:nvPr userDrawn="1"/>
        </p:nvSpPr>
        <p:spPr bwMode="auto">
          <a:xfrm>
            <a:off x="252417" y="6577086"/>
            <a:ext cx="6554787" cy="12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1500">
                <a:solidFill>
                  <a:schemeClr val="tx1"/>
                </a:solidFill>
                <a:latin typeface="Arial" charset="0"/>
              </a:defRPr>
            </a:lvl1pPr>
            <a:lvl2pPr marL="742950" indent="-285750">
              <a:defRPr sz="1500">
                <a:solidFill>
                  <a:schemeClr val="tx1"/>
                </a:solidFill>
                <a:latin typeface="Arial" charset="0"/>
              </a:defRPr>
            </a:lvl2pPr>
            <a:lvl3pPr marL="1143000" indent="-228600">
              <a:defRPr sz="1500">
                <a:solidFill>
                  <a:schemeClr val="tx1"/>
                </a:solidFill>
                <a:latin typeface="Arial" charset="0"/>
              </a:defRPr>
            </a:lvl3pPr>
            <a:lvl4pPr marL="1600200" indent="-228600">
              <a:defRPr sz="1500">
                <a:solidFill>
                  <a:schemeClr val="tx1"/>
                </a:solidFill>
                <a:latin typeface="Arial" charset="0"/>
              </a:defRPr>
            </a:lvl4pPr>
            <a:lvl5pPr marL="2057400" indent="-228600">
              <a:defRPr sz="1500">
                <a:solidFill>
                  <a:schemeClr val="tx1"/>
                </a:solidFill>
                <a:latin typeface="Arial" charset="0"/>
              </a:defRPr>
            </a:lvl5pPr>
            <a:lvl6pPr marL="2514600" indent="-228600" algn="ctr" eaLnBrk="0" fontAlgn="base" hangingPunct="0">
              <a:spcBef>
                <a:spcPct val="50000"/>
              </a:spcBef>
              <a:spcAft>
                <a:spcPct val="0"/>
              </a:spcAft>
              <a:defRPr sz="1500">
                <a:solidFill>
                  <a:schemeClr val="tx1"/>
                </a:solidFill>
                <a:latin typeface="Arial" charset="0"/>
              </a:defRPr>
            </a:lvl6pPr>
            <a:lvl7pPr marL="2971800" indent="-228600" algn="ctr" eaLnBrk="0" fontAlgn="base" hangingPunct="0">
              <a:spcBef>
                <a:spcPct val="50000"/>
              </a:spcBef>
              <a:spcAft>
                <a:spcPct val="0"/>
              </a:spcAft>
              <a:defRPr sz="1500">
                <a:solidFill>
                  <a:schemeClr val="tx1"/>
                </a:solidFill>
                <a:latin typeface="Arial" charset="0"/>
              </a:defRPr>
            </a:lvl7pPr>
            <a:lvl8pPr marL="3429000" indent="-228600" algn="ctr" eaLnBrk="0" fontAlgn="base" hangingPunct="0">
              <a:spcBef>
                <a:spcPct val="50000"/>
              </a:spcBef>
              <a:spcAft>
                <a:spcPct val="0"/>
              </a:spcAft>
              <a:defRPr sz="1500">
                <a:solidFill>
                  <a:schemeClr val="tx1"/>
                </a:solidFill>
                <a:latin typeface="Arial" charset="0"/>
              </a:defRPr>
            </a:lvl8pPr>
            <a:lvl9pPr marL="3886200" indent="-228600" algn="ctr" eaLnBrk="0" fontAlgn="base" hangingPunct="0">
              <a:spcBef>
                <a:spcPct val="50000"/>
              </a:spcBef>
              <a:spcAft>
                <a:spcPct val="0"/>
              </a:spcAft>
              <a:defRPr sz="1500">
                <a:solidFill>
                  <a:schemeClr val="tx1"/>
                </a:solidFill>
                <a:latin typeface="Arial" charset="0"/>
              </a:defRPr>
            </a:lvl9pPr>
          </a:lstStyle>
          <a:p>
            <a:pPr>
              <a:defRPr/>
            </a:pPr>
            <a:r>
              <a:rPr lang="en-GB" altLang="en-US" sz="800" dirty="0" smtClean="0">
                <a:solidFill>
                  <a:srgbClr val="A19589"/>
                </a:solidFill>
                <a:latin typeface="Times New Roman" pitchFamily="18" charset="0"/>
              </a:rPr>
              <a:t>© Allen &amp; Overy LLP 2019</a:t>
            </a:r>
          </a:p>
        </p:txBody>
      </p:sp>
      <p:pic>
        <p:nvPicPr>
          <p:cNvPr id="6" name="Picture 5"/>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966997" y="129571"/>
            <a:ext cx="1895718" cy="136800"/>
          </a:xfrm>
          <a:prstGeom prst="rect">
            <a:avLst/>
          </a:prstGeom>
        </p:spPr>
      </p:pic>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hdr="0" ftr="0" dt="0"/>
  <p:txStyles>
    <p:titleStyle>
      <a:lvl1pPr algn="l" defTabSz="847725" rtl="0" eaLnBrk="1" fontAlgn="base" hangingPunct="1">
        <a:spcBef>
          <a:spcPct val="0"/>
        </a:spcBef>
        <a:spcAft>
          <a:spcPct val="0"/>
        </a:spcAft>
        <a:buFont typeface="Times New Roman" pitchFamily="18" charset="0"/>
        <a:defRPr lang="en-GB" sz="2900" b="1" kern="1200" dirty="0">
          <a:solidFill>
            <a:srgbClr val="B23427"/>
          </a:solidFill>
          <a:latin typeface="Times New Roman" panose="02020603050405020304" pitchFamily="18" charset="0"/>
          <a:ea typeface="+mj-ea"/>
          <a:cs typeface="Times New Roman" panose="02020603050405020304" pitchFamily="18" charset="0"/>
        </a:defRPr>
      </a:lvl1pPr>
      <a:lvl2pPr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2pPr>
      <a:lvl3pPr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3pPr>
      <a:lvl4pPr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4pPr>
      <a:lvl5pPr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5pPr>
      <a:lvl6pPr marL="457200"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6pPr>
      <a:lvl7pPr marL="914400"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7pPr>
      <a:lvl8pPr marL="1371600"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8pPr>
      <a:lvl9pPr marL="1828800"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9pPr>
    </p:titleStyle>
    <p:bodyStyle>
      <a:lvl1pPr marL="179388" indent="-179388" algn="l" rtl="0" eaLnBrk="1" fontAlgn="base" hangingPunct="1">
        <a:spcBef>
          <a:spcPct val="20000"/>
        </a:spcBef>
        <a:spcAft>
          <a:spcPct val="0"/>
        </a:spcAft>
        <a:buFont typeface="Arial" charset="0"/>
        <a:buChar char="•"/>
        <a:defRPr lang="en-US" sz="2400" kern="1200" dirty="0">
          <a:solidFill>
            <a:schemeClr val="tx1"/>
          </a:solidFill>
          <a:latin typeface="Arial" panose="020B0604020202020204" pitchFamily="34" charset="0"/>
          <a:ea typeface="+mn-ea"/>
          <a:cs typeface="Arial" panose="020B0604020202020204" pitchFamily="34" charset="0"/>
        </a:defRPr>
      </a:lvl1pPr>
      <a:lvl2pPr marL="444500" indent="-177800" algn="l" rtl="0" eaLnBrk="1" fontAlgn="base" hangingPunct="1">
        <a:spcBef>
          <a:spcPct val="20000"/>
        </a:spcBef>
        <a:spcAft>
          <a:spcPct val="0"/>
        </a:spcAft>
        <a:buFont typeface="Arial" charset="0"/>
        <a:buChar char="–"/>
        <a:defRPr lang="en-US" sz="2200" kern="1200" dirty="0">
          <a:solidFill>
            <a:schemeClr val="tx1"/>
          </a:solidFill>
          <a:latin typeface="Arial" panose="020B0604020202020204" pitchFamily="34" charset="0"/>
          <a:ea typeface="+mn-ea"/>
          <a:cs typeface="Arial" panose="020B0604020202020204" pitchFamily="34" charset="0"/>
        </a:defRPr>
      </a:lvl2pPr>
      <a:lvl3pPr marL="792163" indent="-342900" algn="l" rtl="0" eaLnBrk="1" fontAlgn="base" hangingPunct="1">
        <a:spcBef>
          <a:spcPct val="20000"/>
        </a:spcBef>
        <a:spcAft>
          <a:spcPct val="0"/>
        </a:spcAft>
        <a:buFont typeface="Arial" charset="0"/>
        <a:buChar char="•"/>
        <a:defRPr lang="en-US" sz="2000" kern="1200" dirty="0">
          <a:solidFill>
            <a:schemeClr val="tx1"/>
          </a:solidFill>
          <a:latin typeface="Arial" panose="020B0604020202020204" pitchFamily="34" charset="0"/>
          <a:ea typeface="+mn-ea"/>
          <a:cs typeface="Arial" panose="020B0604020202020204" pitchFamily="34" charset="0"/>
        </a:defRPr>
      </a:lvl3pPr>
      <a:lvl4pPr marL="1035050" indent="-342900" algn="l" rtl="0" eaLnBrk="1" fontAlgn="base" hangingPunct="1">
        <a:spcBef>
          <a:spcPct val="20000"/>
        </a:spcBef>
        <a:spcAft>
          <a:spcPct val="0"/>
        </a:spcAft>
        <a:buFont typeface="Arial" charset="0"/>
        <a:buChar char="–"/>
        <a:defRPr lang="en-US" sz="1500" kern="1200" dirty="0">
          <a:solidFill>
            <a:schemeClr val="tx1"/>
          </a:solidFill>
          <a:latin typeface="Arial" panose="020B0604020202020204" pitchFamily="34" charset="0"/>
          <a:ea typeface="+mn-ea"/>
          <a:cs typeface="Arial" panose="020B0604020202020204" pitchFamily="34" charset="0"/>
        </a:defRPr>
      </a:lvl4pPr>
      <a:lvl5pPr marL="1241425" indent="-342900" algn="l" rtl="0" eaLnBrk="1" fontAlgn="base" hangingPunct="1">
        <a:spcBef>
          <a:spcPct val="20000"/>
        </a:spcBef>
        <a:spcAft>
          <a:spcPct val="0"/>
        </a:spcAft>
        <a:buFont typeface="Arial" charset="0"/>
        <a:buChar char="»"/>
        <a:defRPr lang="en-GB" sz="1400" kern="1200" dirty="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309112" y="4426140"/>
            <a:ext cx="8560255" cy="1292662"/>
          </a:xfrm>
        </p:spPr>
        <p:txBody>
          <a:bodyPr/>
          <a:lstStyle/>
          <a:p>
            <a:r>
              <a:rPr lang="en-US" sz="2800" dirty="0" smtClean="0"/>
              <a:t>CIPIL conference:  </a:t>
            </a:r>
            <a:r>
              <a:rPr lang="en-US" sz="2800" dirty="0"/>
              <a:t>Mens Rea in </a:t>
            </a:r>
            <a:r>
              <a:rPr lang="en-US" sz="2800" dirty="0" smtClean="0"/>
              <a:t>Intellectual Property </a:t>
            </a:r>
            <a:r>
              <a:rPr lang="en-US" sz="2800" dirty="0"/>
              <a:t/>
            </a:r>
            <a:br>
              <a:rPr lang="en-US" sz="2800" dirty="0"/>
            </a:br>
            <a:r>
              <a:rPr lang="en-US" sz="2800" dirty="0"/>
              <a:t>Intention and Knowledge in Remedies for </a:t>
            </a:r>
            <a:r>
              <a:rPr lang="en-US" sz="2800" dirty="0" smtClean="0"/>
              <a:t/>
            </a:r>
            <a:br>
              <a:rPr lang="en-US" sz="2800" dirty="0" smtClean="0"/>
            </a:br>
            <a:r>
              <a:rPr lang="en-US" sz="2800" dirty="0" smtClean="0"/>
              <a:t>Infringement </a:t>
            </a:r>
            <a:r>
              <a:rPr lang="en-US" sz="2800" dirty="0"/>
              <a:t>of IPRs </a:t>
            </a:r>
            <a:endParaRPr lang="en-GB" sz="2800" dirty="0"/>
          </a:p>
        </p:txBody>
      </p:sp>
      <p:sp>
        <p:nvSpPr>
          <p:cNvPr id="4" name="Text Placeholder 3"/>
          <p:cNvSpPr>
            <a:spLocks noGrp="1"/>
          </p:cNvSpPr>
          <p:nvPr>
            <p:ph type="body" sz="quarter" idx="11"/>
          </p:nvPr>
        </p:nvSpPr>
        <p:spPr/>
        <p:txBody>
          <a:bodyPr/>
          <a:lstStyle/>
          <a:p>
            <a:r>
              <a:rPr lang="en-GB" dirty="0"/>
              <a:t>David Stone</a:t>
            </a:r>
          </a:p>
        </p:txBody>
      </p:sp>
      <p:sp>
        <p:nvSpPr>
          <p:cNvPr id="5" name="Text Placeholder 4"/>
          <p:cNvSpPr>
            <a:spLocks noGrp="1"/>
          </p:cNvSpPr>
          <p:nvPr>
            <p:ph type="body" sz="quarter" idx="12"/>
          </p:nvPr>
        </p:nvSpPr>
        <p:spPr/>
        <p:txBody>
          <a:bodyPr/>
          <a:lstStyle/>
          <a:p>
            <a:r>
              <a:rPr lang="en-GB" dirty="0" smtClean="0"/>
              <a:t>Cambridge, 9 </a:t>
            </a:r>
            <a:r>
              <a:rPr lang="en-GB" dirty="0"/>
              <a:t>March 2019</a:t>
            </a:r>
          </a:p>
        </p:txBody>
      </p:sp>
      <p:pic>
        <p:nvPicPr>
          <p:cNvPr id="7" name="Picture Placeholder 2"/>
          <p:cNvPicPr>
            <a:picLocks noChangeAspect="1"/>
          </p:cNvPicPr>
          <p:nvPr/>
        </p:nvPicPr>
        <p:blipFill>
          <a:blip r:embed="rId3">
            <a:extLst>
              <a:ext uri="{28A0092B-C50C-407E-A947-70E740481C1C}">
                <a14:useLocalDpi xmlns:a14="http://schemas.microsoft.com/office/drawing/2010/main" val="0"/>
              </a:ext>
            </a:extLst>
          </a:blip>
          <a:srcRect t="3198" b="3198"/>
          <a:stretch>
            <a:fillRect/>
          </a:stretch>
        </p:blipFill>
        <p:spPr bwMode="auto">
          <a:xfrm>
            <a:off x="4659313" y="771347"/>
            <a:ext cx="3773487" cy="3531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0843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003" y="424287"/>
            <a:ext cx="8572037" cy="892552"/>
          </a:xfrm>
        </p:spPr>
        <p:txBody>
          <a:bodyPr/>
          <a:lstStyle/>
          <a:p>
            <a:r>
              <a:rPr lang="en-US" dirty="0"/>
              <a:t>Article 3(2) of the Enforcement Directive (2004/48/EC)</a:t>
            </a:r>
            <a:endParaRPr lang="en-GB" dirty="0"/>
          </a:p>
        </p:txBody>
      </p:sp>
      <p:sp>
        <p:nvSpPr>
          <p:cNvPr id="7" name="Right Triangle 6"/>
          <p:cNvSpPr/>
          <p:nvPr/>
        </p:nvSpPr>
        <p:spPr>
          <a:xfrm flipH="1" flipV="1">
            <a:off x="271463" y="2142129"/>
            <a:ext cx="367850" cy="246068"/>
          </a:xfrm>
          <a:prstGeom prst="rtTriangle">
            <a:avLst/>
          </a:prstGeom>
          <a:solidFill>
            <a:schemeClr val="accent4"/>
          </a:solidFill>
          <a:ln w="25400" cap="flat" cmpd="sng" algn="ctr">
            <a:noFill/>
            <a:prstDash val="solid"/>
          </a:ln>
          <a:effectLst/>
        </p:spPr>
        <p:txBody>
          <a:bodyPr rtlCol="0" anchor="ctr"/>
          <a:lstStyle/>
          <a:p>
            <a:pPr algn="ctr">
              <a:defRPr/>
            </a:pPr>
            <a:endParaRPr lang="en-GB" sz="1100" kern="0" dirty="0" smtClean="0">
              <a:solidFill>
                <a:srgbClr val="FFFFFF"/>
              </a:solidFill>
              <a:cs typeface="Arial" panose="020B0604020202020204" pitchFamily="34" charset="0"/>
            </a:endParaRPr>
          </a:p>
        </p:txBody>
      </p:sp>
      <p:sp>
        <p:nvSpPr>
          <p:cNvPr id="10" name="Rectangle 9"/>
          <p:cNvSpPr/>
          <p:nvPr/>
        </p:nvSpPr>
        <p:spPr>
          <a:xfrm>
            <a:off x="631367" y="1984258"/>
            <a:ext cx="8218946" cy="3474433"/>
          </a:xfrm>
          <a:prstGeom prst="rect">
            <a:avLst/>
          </a:prstGeom>
          <a:solidFill>
            <a:schemeClr val="bg1"/>
          </a:solidFill>
          <a:ln w="25400" cap="flat" cmpd="sng" algn="ctr">
            <a:solidFill>
              <a:schemeClr val="accent3"/>
            </a:solidFill>
            <a:prstDash val="solid"/>
          </a:ln>
          <a:effectLst/>
        </p:spPr>
        <p:txBody>
          <a:bodyPr lIns="216000" tIns="72000" rIns="108000" bIns="72000" rtlCol="0" anchor="ctr"/>
          <a:lstStyle/>
          <a:p>
            <a:pPr marL="360363" indent="-360363">
              <a:spcBef>
                <a:spcPts val="1200"/>
              </a:spcBef>
              <a:buFontTx/>
              <a:buAutoNum type="arabicParenBoth"/>
            </a:pPr>
            <a:r>
              <a:rPr lang="en-US" altLang="en-US" sz="1600" dirty="0" smtClean="0">
                <a:solidFill>
                  <a:srgbClr val="000000"/>
                </a:solidFill>
              </a:rPr>
              <a:t>Member </a:t>
            </a:r>
            <a:r>
              <a:rPr lang="en-US" altLang="en-US" sz="1600" dirty="0">
                <a:solidFill>
                  <a:srgbClr val="000000"/>
                </a:solidFill>
              </a:rPr>
              <a:t>States shall provide for the measures, procedures and remedies necessary to ensure the enforcement of the intellectual property rights covered by this Directive. Those measures, procedures and remedies shall be </a:t>
            </a:r>
            <a:r>
              <a:rPr lang="en-US" altLang="en-US" sz="1600" b="1" dirty="0">
                <a:solidFill>
                  <a:srgbClr val="000000"/>
                </a:solidFill>
              </a:rPr>
              <a:t>fair and equitable</a:t>
            </a:r>
            <a:r>
              <a:rPr lang="en-US" altLang="en-US" sz="1600" dirty="0">
                <a:solidFill>
                  <a:srgbClr val="000000"/>
                </a:solidFill>
              </a:rPr>
              <a:t> and shall </a:t>
            </a:r>
            <a:r>
              <a:rPr lang="en-US" altLang="en-US" sz="1600" b="1" dirty="0">
                <a:solidFill>
                  <a:srgbClr val="000000"/>
                </a:solidFill>
              </a:rPr>
              <a:t>not be unnecessarily complicated or costly</a:t>
            </a:r>
            <a:r>
              <a:rPr lang="en-US" altLang="en-US" sz="1600" dirty="0">
                <a:solidFill>
                  <a:srgbClr val="000000"/>
                </a:solidFill>
              </a:rPr>
              <a:t>, or </a:t>
            </a:r>
            <a:r>
              <a:rPr lang="en-US" altLang="en-US" sz="1600" b="1" dirty="0">
                <a:solidFill>
                  <a:srgbClr val="000000"/>
                </a:solidFill>
              </a:rPr>
              <a:t>entail unreasonable time-limits or unwarranted delays</a:t>
            </a:r>
            <a:r>
              <a:rPr lang="en-US" altLang="en-US" sz="1600" dirty="0" smtClean="0">
                <a:solidFill>
                  <a:srgbClr val="000000"/>
                </a:solidFill>
              </a:rPr>
              <a:t>.</a:t>
            </a:r>
            <a:endParaRPr lang="en-GB" sz="1600" dirty="0" smtClean="0"/>
          </a:p>
          <a:p>
            <a:pPr marL="360363" indent="-360363">
              <a:spcBef>
                <a:spcPts val="1200"/>
              </a:spcBef>
              <a:buFontTx/>
              <a:buAutoNum type="arabicParenBoth"/>
            </a:pPr>
            <a:r>
              <a:rPr lang="en-GB" sz="1600" dirty="0" smtClean="0"/>
              <a:t> </a:t>
            </a:r>
            <a:r>
              <a:rPr lang="en-US" altLang="en-US" sz="1600" dirty="0">
                <a:solidFill>
                  <a:srgbClr val="000000"/>
                </a:solidFill>
              </a:rPr>
              <a:t>Those measures, procedures and remedies shall also be </a:t>
            </a:r>
            <a:r>
              <a:rPr lang="en-US" altLang="en-US" sz="1600" b="1" dirty="0">
                <a:solidFill>
                  <a:srgbClr val="000000"/>
                </a:solidFill>
              </a:rPr>
              <a:t>effective, proportionate and dissuasive</a:t>
            </a:r>
            <a:r>
              <a:rPr lang="en-US" altLang="en-US" sz="1600" dirty="0">
                <a:solidFill>
                  <a:srgbClr val="000000"/>
                </a:solidFill>
              </a:rPr>
              <a:t> and shall be applied in such a manner as to avoid the creation of barriers to legitimate trade and to provide for safeguards against their abuse.</a:t>
            </a:r>
            <a:endParaRPr lang="en-GB" altLang="en-US" sz="1600" dirty="0">
              <a:solidFill>
                <a:srgbClr val="000000"/>
              </a:solidFill>
            </a:endParaRPr>
          </a:p>
          <a:p>
            <a:pPr marL="360363" indent="-360363">
              <a:spcBef>
                <a:spcPts val="1200"/>
              </a:spcBef>
              <a:buAutoNum type="arabicParenBoth"/>
            </a:pPr>
            <a:endParaRPr lang="en-GB" sz="1600" dirty="0"/>
          </a:p>
        </p:txBody>
      </p:sp>
      <p:sp>
        <p:nvSpPr>
          <p:cNvPr id="11" name="Rounded Rectangle 5"/>
          <p:cNvSpPr/>
          <p:nvPr/>
        </p:nvSpPr>
        <p:spPr>
          <a:xfrm>
            <a:off x="271462" y="1747838"/>
            <a:ext cx="6193991" cy="394291"/>
          </a:xfrm>
          <a:custGeom>
            <a:avLst/>
            <a:gdLst/>
            <a:ahLst/>
            <a:cxnLst/>
            <a:rect l="l" t="t" r="r" b="b"/>
            <a:pathLst>
              <a:path w="3353653" h="432298">
                <a:moveTo>
                  <a:pt x="0" y="0"/>
                </a:moveTo>
                <a:lnTo>
                  <a:pt x="2921355" y="0"/>
                </a:lnTo>
                <a:cubicBezTo>
                  <a:pt x="3160107" y="0"/>
                  <a:pt x="3353653" y="193546"/>
                  <a:pt x="3353653" y="432298"/>
                </a:cubicBezTo>
                <a:lnTo>
                  <a:pt x="3353652" y="432298"/>
                </a:lnTo>
                <a:lnTo>
                  <a:pt x="0" y="432298"/>
                </a:lnTo>
                <a:close/>
              </a:path>
            </a:pathLst>
          </a:custGeom>
          <a:solidFill>
            <a:schemeClr val="accent3"/>
          </a:solidFill>
          <a:ln w="25400" cap="flat" cmpd="sng" algn="ctr">
            <a:noFill/>
            <a:prstDash val="solid"/>
          </a:ln>
          <a:effectLst/>
        </p:spPr>
        <p:txBody>
          <a:bodyPr rtlCol="0" anchor="ctr"/>
          <a:lstStyle/>
          <a:p>
            <a:pPr>
              <a:defRPr/>
            </a:pPr>
            <a:endParaRPr lang="en-US" sz="1600" b="1" kern="0" dirty="0">
              <a:solidFill>
                <a:srgbClr val="FFFFFF"/>
              </a:solidFill>
              <a:cs typeface="Arial" panose="020B0604020202020204" pitchFamily="34" charset="0"/>
            </a:endParaRPr>
          </a:p>
        </p:txBody>
      </p:sp>
    </p:spTree>
    <p:extLst>
      <p:ext uri="{BB962C8B-B14F-4D97-AF65-F5344CB8AC3E}">
        <p14:creationId xmlns:p14="http://schemas.microsoft.com/office/powerpoint/2010/main" val="1451595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003" y="424287"/>
            <a:ext cx="8572037" cy="861774"/>
          </a:xfrm>
        </p:spPr>
        <p:txBody>
          <a:bodyPr/>
          <a:lstStyle/>
          <a:p>
            <a:r>
              <a:rPr lang="en-US" dirty="0"/>
              <a:t>Article 45 </a:t>
            </a:r>
            <a:r>
              <a:rPr lang="en-US" dirty="0" smtClean="0"/>
              <a:t>Agreement </a:t>
            </a:r>
            <a:r>
              <a:rPr lang="en-US" dirty="0"/>
              <a:t>on Trade-Related Aspects of Intellectual Property Rights (TRIPS)</a:t>
            </a:r>
            <a:endParaRPr lang="ar-DZ" dirty="0"/>
          </a:p>
        </p:txBody>
      </p:sp>
      <p:sp>
        <p:nvSpPr>
          <p:cNvPr id="12" name="Right Triangle 11"/>
          <p:cNvSpPr/>
          <p:nvPr/>
        </p:nvSpPr>
        <p:spPr>
          <a:xfrm flipH="1" flipV="1">
            <a:off x="271463" y="2142129"/>
            <a:ext cx="367850" cy="246068"/>
          </a:xfrm>
          <a:prstGeom prst="rtTriangle">
            <a:avLst/>
          </a:prstGeom>
          <a:solidFill>
            <a:schemeClr val="accent4"/>
          </a:solidFill>
          <a:ln w="25400" cap="flat" cmpd="sng" algn="ctr">
            <a:noFill/>
            <a:prstDash val="solid"/>
          </a:ln>
          <a:effectLst/>
        </p:spPr>
        <p:txBody>
          <a:bodyPr rtlCol="0" anchor="ctr"/>
          <a:lstStyle/>
          <a:p>
            <a:pPr algn="ctr">
              <a:defRPr/>
            </a:pPr>
            <a:endParaRPr lang="en-GB" sz="1100" kern="0" dirty="0" smtClean="0">
              <a:solidFill>
                <a:srgbClr val="FFFFFF"/>
              </a:solidFill>
              <a:cs typeface="Arial" panose="020B0604020202020204" pitchFamily="34" charset="0"/>
            </a:endParaRPr>
          </a:p>
        </p:txBody>
      </p:sp>
      <p:sp>
        <p:nvSpPr>
          <p:cNvPr id="13" name="Rectangle 12"/>
          <p:cNvSpPr/>
          <p:nvPr/>
        </p:nvSpPr>
        <p:spPr>
          <a:xfrm>
            <a:off x="631367" y="1984258"/>
            <a:ext cx="8218946" cy="3474433"/>
          </a:xfrm>
          <a:prstGeom prst="rect">
            <a:avLst/>
          </a:prstGeom>
          <a:solidFill>
            <a:schemeClr val="bg1"/>
          </a:solidFill>
          <a:ln w="25400" cap="flat" cmpd="sng" algn="ctr">
            <a:solidFill>
              <a:schemeClr val="accent3"/>
            </a:solidFill>
            <a:prstDash val="solid"/>
          </a:ln>
          <a:effectLst/>
        </p:spPr>
        <p:txBody>
          <a:bodyPr lIns="216000" tIns="72000" rIns="108000" bIns="72000" rtlCol="0" anchor="ctr"/>
          <a:lstStyle/>
          <a:p>
            <a:pPr marL="360363" indent="-360363">
              <a:spcBef>
                <a:spcPts val="1200"/>
              </a:spcBef>
            </a:pPr>
            <a:r>
              <a:rPr lang="en-GB" sz="1600" dirty="0" smtClean="0"/>
              <a:t>(1)	The </a:t>
            </a:r>
            <a:r>
              <a:rPr lang="en-GB" sz="1600" dirty="0"/>
              <a:t>judicial authorities shall have the authority to order the infringer to pay the right holder damages adequate to compensate for the injury the right holder has suffered because of an infringement of that person’s intellectual property right by an infringer </a:t>
            </a:r>
            <a:r>
              <a:rPr lang="en-GB" sz="1600" b="1" dirty="0"/>
              <a:t>who knowingly, or with reasonable grounds to know, engaged in infringing activity</a:t>
            </a:r>
            <a:r>
              <a:rPr lang="en-GB" sz="1600" dirty="0"/>
              <a:t>.</a:t>
            </a:r>
          </a:p>
          <a:p>
            <a:pPr marL="360363" indent="-360363">
              <a:spcBef>
                <a:spcPts val="1200"/>
              </a:spcBef>
            </a:pPr>
            <a:r>
              <a:rPr lang="en-GB" sz="1600" dirty="0"/>
              <a:t>(</a:t>
            </a:r>
            <a:r>
              <a:rPr lang="en-GB" sz="1600" dirty="0" smtClean="0"/>
              <a:t>2)	The </a:t>
            </a:r>
            <a:r>
              <a:rPr lang="en-GB" sz="1600" dirty="0"/>
              <a:t>judicial authorities shall also have the authority to order the infringer to pay the right holder expenses, which may include appropriate attorney’s fees. In appropriate cases, Members may authorize the judicial authorities to order </a:t>
            </a:r>
            <a:r>
              <a:rPr lang="en-GB" sz="1600" b="1" dirty="0"/>
              <a:t>recovery of profits and/or payment of pre-established damages even where the infringer did not knowingly, or with reasonable grounds to know, engage in infringing activity.</a:t>
            </a:r>
            <a:endParaRPr lang="en-GB" sz="1600" dirty="0"/>
          </a:p>
        </p:txBody>
      </p:sp>
      <p:sp>
        <p:nvSpPr>
          <p:cNvPr id="14" name="Rounded Rectangle 5"/>
          <p:cNvSpPr/>
          <p:nvPr/>
        </p:nvSpPr>
        <p:spPr>
          <a:xfrm>
            <a:off x="271463" y="1747838"/>
            <a:ext cx="6193991" cy="394291"/>
          </a:xfrm>
          <a:custGeom>
            <a:avLst/>
            <a:gdLst/>
            <a:ahLst/>
            <a:cxnLst/>
            <a:rect l="l" t="t" r="r" b="b"/>
            <a:pathLst>
              <a:path w="3353653" h="432298">
                <a:moveTo>
                  <a:pt x="0" y="0"/>
                </a:moveTo>
                <a:lnTo>
                  <a:pt x="2921355" y="0"/>
                </a:lnTo>
                <a:cubicBezTo>
                  <a:pt x="3160107" y="0"/>
                  <a:pt x="3353653" y="193546"/>
                  <a:pt x="3353653" y="432298"/>
                </a:cubicBezTo>
                <a:lnTo>
                  <a:pt x="3353652" y="432298"/>
                </a:lnTo>
                <a:lnTo>
                  <a:pt x="0" y="432298"/>
                </a:lnTo>
                <a:close/>
              </a:path>
            </a:pathLst>
          </a:custGeom>
          <a:solidFill>
            <a:schemeClr val="accent3"/>
          </a:solidFill>
          <a:ln w="25400" cap="flat" cmpd="sng" algn="ctr">
            <a:noFill/>
            <a:prstDash val="solid"/>
          </a:ln>
          <a:effectLst/>
        </p:spPr>
        <p:txBody>
          <a:bodyPr rtlCol="0" anchor="ctr"/>
          <a:lstStyle/>
          <a:p>
            <a:pPr>
              <a:defRPr/>
            </a:pPr>
            <a:r>
              <a:rPr lang="en-US" sz="1600" b="1" kern="0" dirty="0">
                <a:solidFill>
                  <a:srgbClr val="FFFFFF"/>
                </a:solidFill>
                <a:cs typeface="Arial" panose="020B0604020202020204" pitchFamily="34" charset="0"/>
              </a:rPr>
              <a:t>Damages</a:t>
            </a:r>
          </a:p>
        </p:txBody>
      </p:sp>
      <p:sp>
        <p:nvSpPr>
          <p:cNvPr id="15" name="TextBox 14"/>
          <p:cNvSpPr txBox="1"/>
          <p:nvPr/>
        </p:nvSpPr>
        <p:spPr>
          <a:xfrm>
            <a:off x="3232727" y="27709"/>
            <a:ext cx="65" cy="246221"/>
          </a:xfrm>
          <a:prstGeom prst="rect">
            <a:avLst/>
          </a:prstGeom>
          <a:solidFill>
            <a:srgbClr val="FFC000"/>
          </a:solidFill>
        </p:spPr>
        <p:txBody>
          <a:bodyPr wrap="none" lIns="0" tIns="0" rIns="0" bIns="0" rtlCol="0">
            <a:spAutoFit/>
          </a:bodyPr>
          <a:lstStyle/>
          <a:p>
            <a:endParaRPr lang="en-GB" sz="1600" b="1" dirty="0" smtClean="0"/>
          </a:p>
        </p:txBody>
      </p:sp>
    </p:spTree>
    <p:extLst>
      <p:ext uri="{BB962C8B-B14F-4D97-AF65-F5344CB8AC3E}">
        <p14:creationId xmlns:p14="http://schemas.microsoft.com/office/powerpoint/2010/main" val="40700647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Article 13 of the Enforcement Directive (2004/48/EC) </a:t>
            </a:r>
            <a:endParaRPr lang="ar-DZ" dirty="0"/>
          </a:p>
        </p:txBody>
      </p:sp>
      <p:sp>
        <p:nvSpPr>
          <p:cNvPr id="16" name="Right Triangle 15"/>
          <p:cNvSpPr/>
          <p:nvPr/>
        </p:nvSpPr>
        <p:spPr>
          <a:xfrm flipH="1" flipV="1">
            <a:off x="271463" y="2142129"/>
            <a:ext cx="367850" cy="246068"/>
          </a:xfrm>
          <a:prstGeom prst="rtTriangle">
            <a:avLst/>
          </a:prstGeom>
          <a:solidFill>
            <a:schemeClr val="accent4"/>
          </a:solidFill>
          <a:ln w="25400" cap="flat" cmpd="sng" algn="ctr">
            <a:noFill/>
            <a:prstDash val="solid"/>
          </a:ln>
          <a:effectLst/>
        </p:spPr>
        <p:txBody>
          <a:bodyPr rtlCol="0" anchor="ctr"/>
          <a:lstStyle/>
          <a:p>
            <a:pPr algn="ctr">
              <a:defRPr/>
            </a:pPr>
            <a:endParaRPr lang="en-GB" sz="1100" kern="0" dirty="0" smtClean="0">
              <a:solidFill>
                <a:srgbClr val="FFFFFF"/>
              </a:solidFill>
              <a:cs typeface="Arial" panose="020B0604020202020204" pitchFamily="34" charset="0"/>
            </a:endParaRPr>
          </a:p>
        </p:txBody>
      </p:sp>
      <p:sp>
        <p:nvSpPr>
          <p:cNvPr id="17" name="Rectangle 16"/>
          <p:cNvSpPr/>
          <p:nvPr/>
        </p:nvSpPr>
        <p:spPr>
          <a:xfrm>
            <a:off x="631367" y="1984257"/>
            <a:ext cx="8218946" cy="4280017"/>
          </a:xfrm>
          <a:prstGeom prst="rect">
            <a:avLst/>
          </a:prstGeom>
          <a:solidFill>
            <a:schemeClr val="bg1"/>
          </a:solidFill>
          <a:ln w="25400" cap="flat" cmpd="sng" algn="ctr">
            <a:solidFill>
              <a:schemeClr val="accent1"/>
            </a:solidFill>
            <a:prstDash val="solid"/>
          </a:ln>
          <a:effectLst/>
        </p:spPr>
        <p:txBody>
          <a:bodyPr lIns="216000" tIns="252000" rIns="108000" bIns="72000" rtlCol="0" anchor="t"/>
          <a:lstStyle/>
          <a:p>
            <a:pPr marL="361950" indent="-361950">
              <a:spcBef>
                <a:spcPts val="900"/>
              </a:spcBef>
            </a:pPr>
            <a:r>
              <a:rPr lang="en-GB" sz="1400" dirty="0"/>
              <a:t>(1) </a:t>
            </a:r>
            <a:r>
              <a:rPr lang="en-GB" sz="1400" dirty="0" smtClean="0"/>
              <a:t>	Member </a:t>
            </a:r>
            <a:r>
              <a:rPr lang="en-GB" sz="1400" dirty="0"/>
              <a:t>States shall ensure that the competent judicial authorities, on application of the injured party, order the infringer who </a:t>
            </a:r>
            <a:r>
              <a:rPr lang="en-GB" sz="1400" b="1" dirty="0"/>
              <a:t>knowingly, or with reasonable grounds to know, engaged in an infringing activity,</a:t>
            </a:r>
            <a:r>
              <a:rPr lang="en-GB" sz="1400" dirty="0"/>
              <a:t> to pay the </a:t>
            </a:r>
            <a:r>
              <a:rPr lang="en-GB" sz="1400" dirty="0" err="1"/>
              <a:t>rightholder</a:t>
            </a:r>
            <a:r>
              <a:rPr lang="en-GB" sz="1400" dirty="0"/>
              <a:t> damages appropriate to the actual prejudice suffered by him/her as a result of the infringement.</a:t>
            </a:r>
          </a:p>
          <a:p>
            <a:pPr marL="714375" lvl="1" indent="-361950">
              <a:spcBef>
                <a:spcPts val="900"/>
              </a:spcBef>
            </a:pPr>
            <a:r>
              <a:rPr lang="en-GB" sz="1400" dirty="0"/>
              <a:t>When the judicial authorities set the damages:</a:t>
            </a:r>
          </a:p>
          <a:p>
            <a:pPr marL="714375" lvl="1" indent="-361950">
              <a:spcBef>
                <a:spcPts val="900"/>
              </a:spcBef>
            </a:pPr>
            <a:r>
              <a:rPr lang="en-GB" sz="1400" dirty="0"/>
              <a:t>(a) </a:t>
            </a:r>
            <a:r>
              <a:rPr lang="en-GB" sz="1400" dirty="0" smtClean="0"/>
              <a:t>	they </a:t>
            </a:r>
            <a:r>
              <a:rPr lang="en-GB" sz="1400" dirty="0"/>
              <a:t>shall take into account all appropriate aspects, such as the negative economic consequences, including lost profits, which the injured party has suffered, any unfair profits made by the infringer and, in appropriate cases, elements other than economic factors, such as the moral prejudice caused to the </a:t>
            </a:r>
            <a:r>
              <a:rPr lang="en-GB" sz="1400" dirty="0" err="1"/>
              <a:t>rightholder</a:t>
            </a:r>
            <a:r>
              <a:rPr lang="en-GB" sz="1400" dirty="0"/>
              <a:t> by the infringement; or</a:t>
            </a:r>
          </a:p>
          <a:p>
            <a:pPr marL="714375" lvl="1" indent="-361950">
              <a:spcBef>
                <a:spcPts val="900"/>
              </a:spcBef>
            </a:pPr>
            <a:r>
              <a:rPr lang="en-GB" sz="1400" dirty="0"/>
              <a:t>(b) </a:t>
            </a:r>
            <a:r>
              <a:rPr lang="en-GB" sz="1400" dirty="0" smtClean="0"/>
              <a:t>	as </a:t>
            </a:r>
            <a:r>
              <a:rPr lang="en-GB" sz="1400" dirty="0"/>
              <a:t>an alternative to (a), they may, in appropriate cases, set the damages as a lump sum on the basis of elements such as at least the amount of royalties or fees which would have been due if the infringer had requested authorisation to use the intellectual property right in question.</a:t>
            </a:r>
          </a:p>
          <a:p>
            <a:pPr marL="361950" indent="-361950">
              <a:spcBef>
                <a:spcPts val="900"/>
              </a:spcBef>
            </a:pPr>
            <a:r>
              <a:rPr lang="en-GB" sz="1400" dirty="0"/>
              <a:t>(2) </a:t>
            </a:r>
            <a:r>
              <a:rPr lang="en-GB" sz="1400" dirty="0" smtClean="0"/>
              <a:t>	Where </a:t>
            </a:r>
            <a:r>
              <a:rPr lang="en-GB" sz="1400" dirty="0"/>
              <a:t>the infringer </a:t>
            </a:r>
            <a:r>
              <a:rPr lang="en-GB" sz="1400" b="1" dirty="0"/>
              <a:t>did not knowingly, or with reasonable grounds know, engage in infringing activity</a:t>
            </a:r>
            <a:r>
              <a:rPr lang="en-GB" sz="1400" dirty="0"/>
              <a:t>, Member States may lay down that the judicial authorities </a:t>
            </a:r>
            <a:r>
              <a:rPr lang="en-GB" sz="1400" b="1" dirty="0"/>
              <a:t>may order the recovery of profits or the payment of damages, which may be pre-established</a:t>
            </a:r>
            <a:r>
              <a:rPr lang="en-GB" sz="1400" dirty="0"/>
              <a:t>. </a:t>
            </a:r>
          </a:p>
        </p:txBody>
      </p:sp>
      <p:sp>
        <p:nvSpPr>
          <p:cNvPr id="18" name="Rounded Rectangle 5"/>
          <p:cNvSpPr/>
          <p:nvPr/>
        </p:nvSpPr>
        <p:spPr>
          <a:xfrm>
            <a:off x="271463" y="1747838"/>
            <a:ext cx="6193991" cy="394291"/>
          </a:xfrm>
          <a:custGeom>
            <a:avLst/>
            <a:gdLst/>
            <a:ahLst/>
            <a:cxnLst/>
            <a:rect l="l" t="t" r="r" b="b"/>
            <a:pathLst>
              <a:path w="3353653" h="432298">
                <a:moveTo>
                  <a:pt x="0" y="0"/>
                </a:moveTo>
                <a:lnTo>
                  <a:pt x="2921355" y="0"/>
                </a:lnTo>
                <a:cubicBezTo>
                  <a:pt x="3160107" y="0"/>
                  <a:pt x="3353653" y="193546"/>
                  <a:pt x="3353653" y="432298"/>
                </a:cubicBezTo>
                <a:lnTo>
                  <a:pt x="3353652" y="432298"/>
                </a:lnTo>
                <a:lnTo>
                  <a:pt x="0" y="432298"/>
                </a:lnTo>
                <a:close/>
              </a:path>
            </a:pathLst>
          </a:custGeom>
          <a:solidFill>
            <a:schemeClr val="accent1"/>
          </a:solidFill>
          <a:ln w="25400" cap="flat" cmpd="sng" algn="ctr">
            <a:noFill/>
            <a:prstDash val="solid"/>
          </a:ln>
          <a:effectLst/>
        </p:spPr>
        <p:txBody>
          <a:bodyPr rtlCol="0" anchor="ctr"/>
          <a:lstStyle/>
          <a:p>
            <a:pPr>
              <a:defRPr/>
            </a:pPr>
            <a:r>
              <a:rPr lang="en-GB" sz="1600" b="1" kern="0" dirty="0">
                <a:solidFill>
                  <a:srgbClr val="FFFFFF"/>
                </a:solidFill>
                <a:cs typeface="Arial" panose="020B0604020202020204" pitchFamily="34" charset="0"/>
              </a:rPr>
              <a:t>Damages</a:t>
            </a:r>
          </a:p>
        </p:txBody>
      </p:sp>
    </p:spTree>
    <p:extLst>
      <p:ext uri="{BB962C8B-B14F-4D97-AF65-F5344CB8AC3E}">
        <p14:creationId xmlns:p14="http://schemas.microsoft.com/office/powerpoint/2010/main" val="36438711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003" y="424287"/>
            <a:ext cx="8642760" cy="430887"/>
          </a:xfrm>
        </p:spPr>
        <p:txBody>
          <a:bodyPr/>
          <a:lstStyle/>
          <a:p>
            <a:r>
              <a:rPr lang="en-US" sz="2800" dirty="0" smtClean="0"/>
              <a:t>Intellectual </a:t>
            </a:r>
            <a:r>
              <a:rPr lang="en-US" sz="2800" dirty="0"/>
              <a:t>Property Enforcement Regulations 2006</a:t>
            </a:r>
            <a:endParaRPr lang="ar-DZ" sz="2800" dirty="0"/>
          </a:p>
        </p:txBody>
      </p:sp>
      <p:sp>
        <p:nvSpPr>
          <p:cNvPr id="33" name="Right Triangle 32"/>
          <p:cNvSpPr/>
          <p:nvPr/>
        </p:nvSpPr>
        <p:spPr>
          <a:xfrm flipH="1" flipV="1">
            <a:off x="271463" y="2142129"/>
            <a:ext cx="367850" cy="246068"/>
          </a:xfrm>
          <a:prstGeom prst="rtTriangle">
            <a:avLst/>
          </a:prstGeom>
          <a:solidFill>
            <a:schemeClr val="accent4"/>
          </a:solidFill>
          <a:ln w="25400" cap="flat" cmpd="sng" algn="ctr">
            <a:noFill/>
            <a:prstDash val="solid"/>
          </a:ln>
          <a:effectLst/>
        </p:spPr>
        <p:txBody>
          <a:bodyPr rtlCol="0" anchor="ctr"/>
          <a:lstStyle/>
          <a:p>
            <a:pPr algn="ctr">
              <a:defRPr/>
            </a:pPr>
            <a:endParaRPr lang="en-GB" sz="1100" kern="0" dirty="0" smtClean="0">
              <a:solidFill>
                <a:srgbClr val="FFFFFF"/>
              </a:solidFill>
              <a:cs typeface="Arial" panose="020B0604020202020204" pitchFamily="34" charset="0"/>
            </a:endParaRPr>
          </a:p>
        </p:txBody>
      </p:sp>
      <p:sp>
        <p:nvSpPr>
          <p:cNvPr id="34" name="Rectangle 33"/>
          <p:cNvSpPr/>
          <p:nvPr/>
        </p:nvSpPr>
        <p:spPr>
          <a:xfrm>
            <a:off x="631367" y="1984257"/>
            <a:ext cx="8218946" cy="4280018"/>
          </a:xfrm>
          <a:prstGeom prst="rect">
            <a:avLst/>
          </a:prstGeom>
          <a:solidFill>
            <a:schemeClr val="bg1"/>
          </a:solidFill>
          <a:ln w="25400" cap="flat" cmpd="sng" algn="ctr">
            <a:solidFill>
              <a:srgbClr val="005F86"/>
            </a:solidFill>
            <a:prstDash val="solid"/>
          </a:ln>
          <a:effectLst/>
        </p:spPr>
        <p:txBody>
          <a:bodyPr lIns="216000" tIns="72000" rIns="108000" bIns="72000" rtlCol="0" anchor="ctr"/>
          <a:lstStyle/>
          <a:p>
            <a:pPr marL="536575" lvl="0" indent="-536575">
              <a:spcBef>
                <a:spcPts val="900"/>
              </a:spcBef>
              <a:tabLst>
                <a:tab pos="174625" algn="l"/>
              </a:tabLst>
            </a:pPr>
            <a:r>
              <a:rPr lang="en-GB" sz="1600" dirty="0" smtClean="0">
                <a:solidFill>
                  <a:srgbClr val="000000"/>
                </a:solidFill>
              </a:rPr>
              <a:t>3</a:t>
            </a:r>
            <a:r>
              <a:rPr lang="en-GB" sz="1600" dirty="0">
                <a:solidFill>
                  <a:srgbClr val="000000"/>
                </a:solidFill>
              </a:rPr>
              <a:t>.(1) 	Where in an action for infringement of an intellectual property right the defendant </a:t>
            </a:r>
            <a:r>
              <a:rPr lang="en-GB" sz="1600" b="1" dirty="0">
                <a:solidFill>
                  <a:srgbClr val="000000"/>
                </a:solidFill>
              </a:rPr>
              <a:t>knew, or had reasonable grounds to know, that he engaged in infringing activity</a:t>
            </a:r>
            <a:r>
              <a:rPr lang="en-GB" sz="1600" dirty="0">
                <a:solidFill>
                  <a:srgbClr val="000000"/>
                </a:solidFill>
              </a:rPr>
              <a:t>, the damages awarded to the claimant shall be appropriate to the actual prejudice he suffered as a result of the infringement. </a:t>
            </a:r>
          </a:p>
          <a:p>
            <a:pPr marL="536575" lvl="0" indent="-536575">
              <a:spcBef>
                <a:spcPts val="900"/>
              </a:spcBef>
              <a:tabLst>
                <a:tab pos="174625" algn="l"/>
              </a:tabLst>
            </a:pPr>
            <a:r>
              <a:rPr lang="en-GB" sz="1600" dirty="0">
                <a:solidFill>
                  <a:srgbClr val="000000"/>
                </a:solidFill>
              </a:rPr>
              <a:t>	(2)	When awarding such damages— </a:t>
            </a:r>
          </a:p>
          <a:p>
            <a:pPr marL="900113" lvl="0" indent="-363538">
              <a:spcBef>
                <a:spcPts val="900"/>
              </a:spcBef>
            </a:pPr>
            <a:r>
              <a:rPr lang="en-GB" sz="1600" dirty="0">
                <a:solidFill>
                  <a:srgbClr val="000000"/>
                </a:solidFill>
              </a:rPr>
              <a:t>(a)	all appropriate aspects shall be taken into account, including in particular—</a:t>
            </a:r>
          </a:p>
          <a:p>
            <a:pPr marL="1262063" lvl="1" indent="-361950">
              <a:spcBef>
                <a:spcPts val="900"/>
              </a:spcBef>
            </a:pPr>
            <a:r>
              <a:rPr lang="en-GB" sz="1600" dirty="0">
                <a:solidFill>
                  <a:srgbClr val="000000"/>
                </a:solidFill>
              </a:rPr>
              <a:t>(i) 	the negative economic consequences, including any lost profits, which the claimant has suffered, and any </a:t>
            </a:r>
            <a:r>
              <a:rPr lang="en-GB" sz="1600" b="1" dirty="0">
                <a:solidFill>
                  <a:srgbClr val="000000"/>
                </a:solidFill>
              </a:rPr>
              <a:t>unfair profits </a:t>
            </a:r>
            <a:r>
              <a:rPr lang="en-GB" sz="1600" dirty="0">
                <a:solidFill>
                  <a:srgbClr val="000000"/>
                </a:solidFill>
              </a:rPr>
              <a:t>made by the defendant; and</a:t>
            </a:r>
          </a:p>
          <a:p>
            <a:pPr marL="1262063" lvl="1" indent="-361950">
              <a:spcBef>
                <a:spcPts val="900"/>
              </a:spcBef>
            </a:pPr>
            <a:r>
              <a:rPr lang="en-GB" sz="1600" dirty="0">
                <a:solidFill>
                  <a:srgbClr val="000000"/>
                </a:solidFill>
              </a:rPr>
              <a:t>(ii) 	elements other than economic factors, including the </a:t>
            </a:r>
            <a:r>
              <a:rPr lang="en-GB" sz="1600" b="1" dirty="0">
                <a:solidFill>
                  <a:srgbClr val="000000"/>
                </a:solidFill>
              </a:rPr>
              <a:t>moral prejudice </a:t>
            </a:r>
            <a:r>
              <a:rPr lang="en-GB" sz="1600" dirty="0">
                <a:solidFill>
                  <a:srgbClr val="000000"/>
                </a:solidFill>
              </a:rPr>
              <a:t>caused to the claimant by the infringement; or	</a:t>
            </a:r>
          </a:p>
          <a:p>
            <a:pPr marL="900113" lvl="0" indent="-363538">
              <a:spcBef>
                <a:spcPts val="900"/>
              </a:spcBef>
              <a:tabLst>
                <a:tab pos="174625" algn="l"/>
                <a:tab pos="1074738" algn="l"/>
              </a:tabLst>
            </a:pPr>
            <a:r>
              <a:rPr lang="en-GB" sz="1600" dirty="0">
                <a:solidFill>
                  <a:srgbClr val="000000"/>
                </a:solidFill>
              </a:rPr>
              <a:t>(b)	where appropriate, they may be awarded on the basis of the royalties or fees which would have been due had the defendant obtained a licence.</a:t>
            </a:r>
          </a:p>
        </p:txBody>
      </p:sp>
      <p:sp>
        <p:nvSpPr>
          <p:cNvPr id="35" name="Rounded Rectangle 5"/>
          <p:cNvSpPr/>
          <p:nvPr/>
        </p:nvSpPr>
        <p:spPr>
          <a:xfrm>
            <a:off x="271463" y="1747838"/>
            <a:ext cx="6193991" cy="394291"/>
          </a:xfrm>
          <a:custGeom>
            <a:avLst/>
            <a:gdLst/>
            <a:ahLst/>
            <a:cxnLst/>
            <a:rect l="l" t="t" r="r" b="b"/>
            <a:pathLst>
              <a:path w="3353653" h="432298">
                <a:moveTo>
                  <a:pt x="0" y="0"/>
                </a:moveTo>
                <a:lnTo>
                  <a:pt x="2921355" y="0"/>
                </a:lnTo>
                <a:cubicBezTo>
                  <a:pt x="3160107" y="0"/>
                  <a:pt x="3353653" y="193546"/>
                  <a:pt x="3353653" y="432298"/>
                </a:cubicBezTo>
                <a:lnTo>
                  <a:pt x="3353652" y="432298"/>
                </a:lnTo>
                <a:lnTo>
                  <a:pt x="0" y="432298"/>
                </a:lnTo>
                <a:close/>
              </a:path>
            </a:pathLst>
          </a:custGeom>
          <a:solidFill>
            <a:srgbClr val="005F86"/>
          </a:solidFill>
          <a:ln w="25400" cap="flat" cmpd="sng" algn="ctr">
            <a:noFill/>
            <a:prstDash val="solid"/>
          </a:ln>
          <a:effectLst/>
        </p:spPr>
        <p:txBody>
          <a:bodyPr rtlCol="0" anchor="ctr"/>
          <a:lstStyle/>
          <a:p>
            <a:pPr>
              <a:defRPr/>
            </a:pPr>
            <a:r>
              <a:rPr lang="en-GB" sz="1600" b="1" kern="0" dirty="0">
                <a:solidFill>
                  <a:srgbClr val="FFFFFF"/>
                </a:solidFill>
                <a:cs typeface="Arial" panose="020B0604020202020204" pitchFamily="34" charset="0"/>
              </a:rPr>
              <a:t>Assessment of damages</a:t>
            </a:r>
          </a:p>
        </p:txBody>
      </p:sp>
    </p:spTree>
    <p:extLst>
      <p:ext uri="{BB962C8B-B14F-4D97-AF65-F5344CB8AC3E}">
        <p14:creationId xmlns:p14="http://schemas.microsoft.com/office/powerpoint/2010/main" val="3390703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003" y="424287"/>
            <a:ext cx="8642760" cy="430887"/>
          </a:xfrm>
        </p:spPr>
        <p:txBody>
          <a:bodyPr/>
          <a:lstStyle/>
          <a:p>
            <a:r>
              <a:rPr lang="en-US" dirty="0"/>
              <a:t>Section 97(1) Copyright, Designs and Patents Act 1988</a:t>
            </a:r>
            <a:endParaRPr lang="ar-DZ" dirty="0"/>
          </a:p>
        </p:txBody>
      </p:sp>
      <p:sp>
        <p:nvSpPr>
          <p:cNvPr id="10" name="Right Triangle 9"/>
          <p:cNvSpPr/>
          <p:nvPr/>
        </p:nvSpPr>
        <p:spPr>
          <a:xfrm flipH="1" flipV="1">
            <a:off x="271463" y="2142129"/>
            <a:ext cx="367850" cy="246068"/>
          </a:xfrm>
          <a:prstGeom prst="rtTriangle">
            <a:avLst/>
          </a:prstGeom>
          <a:solidFill>
            <a:schemeClr val="accent4"/>
          </a:solidFill>
          <a:ln w="25400" cap="flat" cmpd="sng" algn="ctr">
            <a:noFill/>
            <a:prstDash val="solid"/>
          </a:ln>
          <a:effectLst/>
        </p:spPr>
        <p:txBody>
          <a:bodyPr rtlCol="0" anchor="ctr"/>
          <a:lstStyle/>
          <a:p>
            <a:pPr algn="ctr">
              <a:defRPr/>
            </a:pPr>
            <a:endParaRPr lang="en-GB" sz="1100" kern="0" dirty="0" smtClean="0">
              <a:solidFill>
                <a:srgbClr val="FFFFFF"/>
              </a:solidFill>
              <a:cs typeface="Arial" panose="020B0604020202020204" pitchFamily="34" charset="0"/>
            </a:endParaRPr>
          </a:p>
        </p:txBody>
      </p:sp>
      <p:sp>
        <p:nvSpPr>
          <p:cNvPr id="11" name="Rectangle 10"/>
          <p:cNvSpPr/>
          <p:nvPr/>
        </p:nvSpPr>
        <p:spPr>
          <a:xfrm>
            <a:off x="631367" y="1984258"/>
            <a:ext cx="8218946" cy="2140008"/>
          </a:xfrm>
          <a:prstGeom prst="rect">
            <a:avLst/>
          </a:prstGeom>
          <a:solidFill>
            <a:schemeClr val="bg1"/>
          </a:solidFill>
          <a:ln w="25400" cap="flat" cmpd="sng" algn="ctr">
            <a:solidFill>
              <a:srgbClr val="829995"/>
            </a:solidFill>
            <a:prstDash val="solid"/>
          </a:ln>
          <a:effectLst/>
        </p:spPr>
        <p:txBody>
          <a:bodyPr lIns="216000" tIns="72000" rIns="108000" bIns="72000" rtlCol="0" anchor="ctr"/>
          <a:lstStyle/>
          <a:p>
            <a:pPr marL="363538" indent="-363538">
              <a:spcBef>
                <a:spcPts val="1200"/>
              </a:spcBef>
            </a:pPr>
            <a:r>
              <a:rPr lang="en-GB" sz="1600" dirty="0"/>
              <a:t>(1) </a:t>
            </a:r>
            <a:r>
              <a:rPr lang="en-GB" sz="1600" dirty="0" smtClean="0"/>
              <a:t>	</a:t>
            </a:r>
            <a:r>
              <a:rPr lang="en-US" sz="1600" dirty="0">
                <a:solidFill>
                  <a:srgbClr val="000000"/>
                </a:solidFill>
              </a:rPr>
              <a:t>Where in an action for infringement of copyright it is shown that at the time of the infringement the </a:t>
            </a:r>
            <a:r>
              <a:rPr lang="en-US" sz="1600" b="1" dirty="0">
                <a:solidFill>
                  <a:srgbClr val="000000"/>
                </a:solidFill>
              </a:rPr>
              <a:t>defendant did not know, and had no reason to believe, that copyright subsisted in the work </a:t>
            </a:r>
            <a:r>
              <a:rPr lang="en-US" sz="1600" dirty="0">
                <a:solidFill>
                  <a:srgbClr val="000000"/>
                </a:solidFill>
              </a:rPr>
              <a:t>to which the action relates, the plaintiff is not entitled to damages against him, but without prejudice to any other remedy.</a:t>
            </a:r>
            <a:endParaRPr lang="en-GB" sz="1600" dirty="0">
              <a:solidFill>
                <a:srgbClr val="000000"/>
              </a:solidFill>
            </a:endParaRPr>
          </a:p>
        </p:txBody>
      </p:sp>
      <p:sp>
        <p:nvSpPr>
          <p:cNvPr id="12" name="Rounded Rectangle 5"/>
          <p:cNvSpPr/>
          <p:nvPr/>
        </p:nvSpPr>
        <p:spPr>
          <a:xfrm>
            <a:off x="271463" y="1747838"/>
            <a:ext cx="6193991" cy="394291"/>
          </a:xfrm>
          <a:custGeom>
            <a:avLst/>
            <a:gdLst/>
            <a:ahLst/>
            <a:cxnLst/>
            <a:rect l="l" t="t" r="r" b="b"/>
            <a:pathLst>
              <a:path w="3353653" h="432298">
                <a:moveTo>
                  <a:pt x="0" y="0"/>
                </a:moveTo>
                <a:lnTo>
                  <a:pt x="2921355" y="0"/>
                </a:lnTo>
                <a:cubicBezTo>
                  <a:pt x="3160107" y="0"/>
                  <a:pt x="3353653" y="193546"/>
                  <a:pt x="3353653" y="432298"/>
                </a:cubicBezTo>
                <a:lnTo>
                  <a:pt x="3353652" y="432298"/>
                </a:lnTo>
                <a:lnTo>
                  <a:pt x="0" y="432298"/>
                </a:lnTo>
                <a:close/>
              </a:path>
            </a:pathLst>
          </a:custGeom>
          <a:solidFill>
            <a:srgbClr val="829995"/>
          </a:solidFill>
          <a:ln w="25400" cap="flat" cmpd="sng" algn="ctr">
            <a:noFill/>
            <a:prstDash val="solid"/>
          </a:ln>
          <a:effectLst/>
        </p:spPr>
        <p:txBody>
          <a:bodyPr rtlCol="0" anchor="ctr"/>
          <a:lstStyle/>
          <a:p>
            <a:pPr>
              <a:defRPr/>
            </a:pPr>
            <a:r>
              <a:rPr lang="en-US" sz="1600" b="1" kern="0" dirty="0">
                <a:solidFill>
                  <a:srgbClr val="FFFFFF"/>
                </a:solidFill>
                <a:cs typeface="Arial" panose="020B0604020202020204" pitchFamily="34" charset="0"/>
              </a:rPr>
              <a:t>Provisions as to damages in infringement </a:t>
            </a:r>
            <a:r>
              <a:rPr lang="en-US" sz="1600" b="1" kern="0" dirty="0" smtClean="0">
                <a:solidFill>
                  <a:srgbClr val="FFFFFF"/>
                </a:solidFill>
                <a:cs typeface="Arial" panose="020B0604020202020204" pitchFamily="34" charset="0"/>
              </a:rPr>
              <a:t>action</a:t>
            </a:r>
            <a:endParaRPr lang="en-US" sz="1600" b="1" kern="0" dirty="0">
              <a:solidFill>
                <a:srgbClr val="FFFFFF"/>
              </a:solidFill>
              <a:cs typeface="Arial" panose="020B0604020202020204" pitchFamily="34" charset="0"/>
            </a:endParaRPr>
          </a:p>
        </p:txBody>
      </p:sp>
    </p:spTree>
    <p:extLst>
      <p:ext uri="{BB962C8B-B14F-4D97-AF65-F5344CB8AC3E}">
        <p14:creationId xmlns:p14="http://schemas.microsoft.com/office/powerpoint/2010/main" val="24712268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588375594"/>
              </p:ext>
            </p:extLst>
          </p:nvPr>
        </p:nvGraphicFramePr>
        <p:xfrm>
          <a:off x="271463" y="1733324"/>
          <a:ext cx="8623301" cy="4516438"/>
        </p:xfrm>
        <a:graphic>
          <a:graphicData uri="http://schemas.openxmlformats.org/drawingml/2006/table">
            <a:tbl>
              <a:tblPr firstRow="1" bandRow="1"/>
              <a:tblGrid>
                <a:gridCol w="2837975"/>
                <a:gridCol w="2837975"/>
                <a:gridCol w="2947351"/>
              </a:tblGrid>
              <a:tr h="664012">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GB" sz="1600" dirty="0" smtClean="0"/>
                        <a:t>IP</a:t>
                      </a:r>
                      <a:r>
                        <a:rPr lang="en-GB" sz="1600" baseline="0" dirty="0" smtClean="0"/>
                        <a:t> </a:t>
                      </a:r>
                      <a:r>
                        <a:rPr lang="en-GB" sz="1600" dirty="0" smtClean="0"/>
                        <a:t>Right</a:t>
                      </a:r>
                      <a:endParaRPr lang="en-GB" sz="1600" dirty="0"/>
                    </a:p>
                  </a:txBody>
                  <a:tcPr marL="91424" marR="91424" marT="48986" marB="48986"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42556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1600" dirty="0" smtClean="0"/>
                        <a:t>Damages</a:t>
                      </a:r>
                      <a:r>
                        <a:rPr lang="en-GB" sz="1600" baseline="0" dirty="0" smtClean="0"/>
                        <a:t> for innocent infringement </a:t>
                      </a:r>
                      <a:endParaRPr lang="en-GB" sz="1600" dirty="0"/>
                    </a:p>
                  </a:txBody>
                  <a:tcPr marL="91424" marR="91424" marT="48986" marB="48986"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425563"/>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GB" sz="1600" dirty="0" smtClean="0"/>
                        <a:t>A/C</a:t>
                      </a:r>
                      <a:r>
                        <a:rPr lang="en-GB" sz="1600" baseline="0" dirty="0" smtClean="0"/>
                        <a:t> of profits for innocent infringement</a:t>
                      </a:r>
                      <a:endParaRPr lang="en-GB" sz="1600" dirty="0"/>
                    </a:p>
                  </a:txBody>
                  <a:tcPr marL="91424" marR="91424" marT="48986" marB="48986"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425563"/>
                    </a:solidFill>
                  </a:tcPr>
                </a:tc>
              </a:tr>
              <a:tr h="6420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600" b="1" dirty="0" smtClean="0">
                          <a:solidFill>
                            <a:schemeClr val="tx1"/>
                          </a:solidFill>
                        </a:rPr>
                        <a:t>Copyright</a:t>
                      </a:r>
                      <a:endParaRPr lang="en-GB" sz="1600" b="1" dirty="0">
                        <a:solidFill>
                          <a:schemeClr val="tx1"/>
                        </a:solidFill>
                      </a:endParaRPr>
                    </a:p>
                  </a:txBody>
                  <a:tcPr marL="91424" marR="91424" marT="48986" marB="48986"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600" b="1" dirty="0" smtClean="0">
                          <a:solidFill>
                            <a:schemeClr val="tx1"/>
                          </a:solidFill>
                        </a:rPr>
                        <a:t>No</a:t>
                      </a:r>
                      <a:endParaRPr lang="en-GB" sz="1600" b="1" dirty="0">
                        <a:solidFill>
                          <a:schemeClr val="tx1"/>
                        </a:solidFill>
                      </a:endParaRPr>
                    </a:p>
                  </a:txBody>
                  <a:tcPr marL="91424" marR="91424" marT="48986" marB="48986"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600" b="1" dirty="0" smtClean="0">
                          <a:solidFill>
                            <a:schemeClr val="tx1"/>
                          </a:solidFill>
                        </a:rPr>
                        <a:t>Yes</a:t>
                      </a:r>
                      <a:endParaRPr lang="en-GB" sz="1600" b="1" dirty="0">
                        <a:solidFill>
                          <a:schemeClr val="tx1"/>
                        </a:solidFill>
                      </a:endParaRPr>
                    </a:p>
                  </a:txBody>
                  <a:tcPr marL="91424" marR="91424" marT="48986" marB="48986" anchor="ctr">
                    <a:lnL w="12700" cmpd="sng">
                      <a:solidFill>
                        <a:srgbClr val="FFFFFF"/>
                      </a:solidFill>
                    </a:lnL>
                    <a:lnR w="12700" cap="flat" cmpd="sng" algn="ctr">
                      <a:solidFill>
                        <a:srgbClr val="FFFFFF"/>
                      </a:solidFill>
                      <a:prstDash val="solid"/>
                      <a:round/>
                      <a:headEnd type="none" w="med" len="med"/>
                      <a:tailEnd type="none" w="med" len="med"/>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40000"/>
                      </a:srgbClr>
                    </a:solidFill>
                  </a:tcPr>
                </a:tc>
              </a:tr>
              <a:tr h="6420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600" b="1" dirty="0" smtClean="0"/>
                        <a:t>Trade</a:t>
                      </a:r>
                      <a:r>
                        <a:rPr lang="en-GB" sz="1600" b="1" baseline="0" dirty="0" smtClean="0"/>
                        <a:t> marks</a:t>
                      </a:r>
                      <a:endParaRPr lang="en-GB" sz="1600" b="1" dirty="0"/>
                    </a:p>
                  </a:txBody>
                  <a:tcPr marL="91424" marR="91424" marT="48986" marB="48986"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600" b="1" dirty="0" smtClean="0"/>
                        <a:t>Yes</a:t>
                      </a:r>
                      <a:endParaRPr lang="en-GB" sz="1600" b="1" dirty="0"/>
                    </a:p>
                  </a:txBody>
                  <a:tcPr marL="91424" marR="91424" marT="48986" marB="48986"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600" b="1" dirty="0" smtClean="0"/>
                        <a:t>Yes</a:t>
                      </a:r>
                      <a:endParaRPr lang="en-GB" sz="1600" b="1" dirty="0"/>
                    </a:p>
                  </a:txBody>
                  <a:tcPr marL="91424" marR="91424" marT="48986" marB="48986"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20000"/>
                      </a:srgbClr>
                    </a:solidFill>
                  </a:tcPr>
                </a:tc>
              </a:tr>
              <a:tr h="6420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600" b="1" dirty="0" smtClean="0"/>
                        <a:t>Patents</a:t>
                      </a:r>
                      <a:endParaRPr lang="en-GB" sz="1600" b="1" dirty="0"/>
                    </a:p>
                  </a:txBody>
                  <a:tcPr marL="91424" marR="91424" marT="48986" marB="48986"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600" b="1" dirty="0" smtClean="0"/>
                        <a:t>No</a:t>
                      </a:r>
                    </a:p>
                  </a:txBody>
                  <a:tcPr marL="91424" marR="91424" marT="48986" marB="48986"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600" b="1" dirty="0" smtClean="0"/>
                        <a:t>No</a:t>
                      </a:r>
                      <a:r>
                        <a:rPr lang="en-GB" sz="1600" b="1" baseline="0" dirty="0" smtClean="0"/>
                        <a:t> </a:t>
                      </a:r>
                      <a:endParaRPr lang="en-GB" sz="1600" b="1" dirty="0"/>
                    </a:p>
                  </a:txBody>
                  <a:tcPr marL="91424" marR="91424" marT="48986" marB="48986"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40000"/>
                      </a:srgbClr>
                    </a:solidFill>
                  </a:tcPr>
                </a:tc>
              </a:tr>
              <a:tr h="6420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600" b="1" dirty="0" smtClean="0"/>
                        <a:t>Unregistered</a:t>
                      </a:r>
                      <a:r>
                        <a:rPr lang="en-GB" sz="1600" b="1" baseline="0" dirty="0" smtClean="0"/>
                        <a:t> designs</a:t>
                      </a:r>
                      <a:endParaRPr lang="en-GB" sz="1600" b="1" dirty="0"/>
                    </a:p>
                  </a:txBody>
                  <a:tcPr marL="91424" marR="91424" marT="48986" marB="48986"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600" b="1" dirty="0" smtClean="0"/>
                        <a:t>No</a:t>
                      </a:r>
                      <a:endParaRPr lang="en-GB" sz="1600" b="1" dirty="0"/>
                    </a:p>
                  </a:txBody>
                  <a:tcPr marL="91424" marR="91424" marT="48986" marB="48986"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2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600" b="1" dirty="0" smtClean="0"/>
                        <a:t>Yes</a:t>
                      </a:r>
                      <a:endParaRPr lang="en-GB" sz="1600" b="1" dirty="0"/>
                    </a:p>
                  </a:txBody>
                  <a:tcPr marL="91424" marR="91424" marT="48986" marB="48986"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20000"/>
                      </a:srgbClr>
                    </a:solidFill>
                  </a:tcPr>
                </a:tc>
              </a:tr>
              <a:tr h="642071">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r>
                        <a:rPr lang="en-GB" sz="1600" b="1" dirty="0" smtClean="0"/>
                        <a:t>Registered</a:t>
                      </a:r>
                      <a:r>
                        <a:rPr lang="en-GB" sz="1600" b="1" baseline="0" dirty="0" smtClean="0"/>
                        <a:t> designs</a:t>
                      </a:r>
                      <a:endParaRPr lang="en-GB" sz="1600" b="1" dirty="0"/>
                    </a:p>
                  </a:txBody>
                  <a:tcPr marL="91424" marR="91424" marT="48986" marB="48986"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2556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i="0" u="none" strike="noStrike" kern="1200" baseline="0" dirty="0" smtClean="0">
                          <a:solidFill>
                            <a:schemeClr val="dk1"/>
                          </a:solidFill>
                          <a:latin typeface="+mn-lt"/>
                          <a:ea typeface="+mn-ea"/>
                          <a:cs typeface="+mn-cs"/>
                        </a:rPr>
                        <a:t>No</a:t>
                      </a:r>
                    </a:p>
                  </a:txBody>
                  <a:tcPr marL="91424" marR="91424" marT="48986" marB="48986"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25563">
                        <a:tint val="40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GB" sz="1600" b="1" dirty="0" smtClean="0"/>
                        <a:t>?</a:t>
                      </a:r>
                      <a:endParaRPr lang="en-GB" sz="1600" b="1" dirty="0"/>
                    </a:p>
                  </a:txBody>
                  <a:tcPr marL="91424" marR="91424" marT="48986" marB="48986"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425563">
                        <a:tint val="40000"/>
                      </a:srgbClr>
                    </a:solidFill>
                  </a:tcPr>
                </a:tc>
              </a:tr>
              <a:tr h="642071">
                <a:tc>
                  <a:txBody>
                    <a:bodyPr/>
                    <a:lstStyle/>
                    <a:p>
                      <a:r>
                        <a:rPr lang="en-GB" sz="1600" b="1" dirty="0" smtClean="0"/>
                        <a:t>Performer’s rights</a:t>
                      </a:r>
                      <a:endParaRPr lang="en-GB" sz="1600" b="1" dirty="0"/>
                    </a:p>
                  </a:txBody>
                  <a:tcPr marL="91424" marR="91424" marT="48986" marB="48986" anchor="ct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40000"/>
                      </a:srgb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i="0" u="none" strike="noStrike" kern="1200" baseline="0" dirty="0" smtClean="0">
                          <a:solidFill>
                            <a:schemeClr val="dk1"/>
                          </a:solidFill>
                          <a:latin typeface="+mn-lt"/>
                          <a:ea typeface="+mn-ea"/>
                          <a:cs typeface="+mn-cs"/>
                        </a:rPr>
                        <a:t>No</a:t>
                      </a:r>
                    </a:p>
                  </a:txBody>
                  <a:tcPr marL="91424" marR="91424" marT="48986" marB="4898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40000"/>
                      </a:srgbClr>
                    </a:solidFill>
                  </a:tcPr>
                </a:tc>
                <a:tc>
                  <a:txBody>
                    <a:bodyPr/>
                    <a:lstStyle/>
                    <a:p>
                      <a:pPr algn="ctr"/>
                      <a:r>
                        <a:rPr lang="en-GB" sz="1600" b="1" smtClean="0"/>
                        <a:t>Yes</a:t>
                      </a:r>
                      <a:endParaRPr lang="en-GB" sz="1600" b="1" dirty="0"/>
                    </a:p>
                  </a:txBody>
                  <a:tcPr marL="91424" marR="91424" marT="48986" marB="48986"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425563">
                        <a:tint val="40000"/>
                      </a:srgbClr>
                    </a:solidFill>
                  </a:tcPr>
                </a:tc>
              </a:tr>
            </a:tbl>
          </a:graphicData>
        </a:graphic>
      </p:graphicFrame>
      <p:sp>
        <p:nvSpPr>
          <p:cNvPr id="3" name="Title 2"/>
          <p:cNvSpPr>
            <a:spLocks noGrp="1"/>
          </p:cNvSpPr>
          <p:nvPr>
            <p:ph type="title"/>
          </p:nvPr>
        </p:nvSpPr>
        <p:spPr>
          <a:xfrm>
            <a:off x="252003" y="424287"/>
            <a:ext cx="8642760" cy="892552"/>
          </a:xfrm>
        </p:spPr>
        <p:txBody>
          <a:bodyPr/>
          <a:lstStyle/>
          <a:p>
            <a:r>
              <a:rPr lang="en-US" dirty="0"/>
              <a:t>Overview of damages/ account for innocent </a:t>
            </a:r>
            <a:r>
              <a:rPr lang="en-US" dirty="0" smtClean="0"/>
              <a:t>infringement</a:t>
            </a:r>
            <a:endParaRPr lang="en-GB" dirty="0"/>
          </a:p>
        </p:txBody>
      </p:sp>
    </p:spTree>
    <p:extLst>
      <p:ext uri="{BB962C8B-B14F-4D97-AF65-F5344CB8AC3E}">
        <p14:creationId xmlns:p14="http://schemas.microsoft.com/office/powerpoint/2010/main" val="42118734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97(2) Copyright, Designs and Patents Act 1988</a:t>
            </a:r>
            <a:endParaRPr lang="ar-DZ" dirty="0"/>
          </a:p>
        </p:txBody>
      </p:sp>
      <p:sp>
        <p:nvSpPr>
          <p:cNvPr id="7" name="Right Triangle 6"/>
          <p:cNvSpPr/>
          <p:nvPr/>
        </p:nvSpPr>
        <p:spPr>
          <a:xfrm flipH="1" flipV="1">
            <a:off x="271463" y="2142129"/>
            <a:ext cx="367850" cy="246068"/>
          </a:xfrm>
          <a:prstGeom prst="rtTriangle">
            <a:avLst/>
          </a:prstGeom>
          <a:solidFill>
            <a:schemeClr val="accent4"/>
          </a:solidFill>
          <a:ln w="25400" cap="flat" cmpd="sng" algn="ctr">
            <a:noFill/>
            <a:prstDash val="solid"/>
          </a:ln>
          <a:effectLst/>
        </p:spPr>
        <p:txBody>
          <a:bodyPr rtlCol="0" anchor="ctr"/>
          <a:lstStyle/>
          <a:p>
            <a:pPr algn="ctr">
              <a:defRPr/>
            </a:pPr>
            <a:endParaRPr lang="en-GB" sz="1100" kern="0" dirty="0" smtClean="0">
              <a:solidFill>
                <a:srgbClr val="FFFFFF"/>
              </a:solidFill>
              <a:cs typeface="Arial" panose="020B0604020202020204" pitchFamily="34" charset="0"/>
            </a:endParaRPr>
          </a:p>
        </p:txBody>
      </p:sp>
      <p:sp>
        <p:nvSpPr>
          <p:cNvPr id="8" name="Rectangle 7"/>
          <p:cNvSpPr/>
          <p:nvPr/>
        </p:nvSpPr>
        <p:spPr>
          <a:xfrm>
            <a:off x="631367" y="1984258"/>
            <a:ext cx="8218946" cy="3474433"/>
          </a:xfrm>
          <a:prstGeom prst="rect">
            <a:avLst/>
          </a:prstGeom>
          <a:solidFill>
            <a:schemeClr val="bg1"/>
          </a:solidFill>
          <a:ln w="25400" cap="flat" cmpd="sng" algn="ctr">
            <a:solidFill>
              <a:schemeClr val="accent3"/>
            </a:solidFill>
            <a:prstDash val="solid"/>
          </a:ln>
          <a:effectLst/>
        </p:spPr>
        <p:txBody>
          <a:bodyPr lIns="216000" tIns="72000" rIns="108000" bIns="72000" rtlCol="0" anchor="ctr"/>
          <a:lstStyle/>
          <a:p>
            <a:pPr>
              <a:spcBef>
                <a:spcPts val="1200"/>
              </a:spcBef>
            </a:pPr>
            <a:r>
              <a:rPr lang="en-US" sz="1600" dirty="0">
                <a:solidFill>
                  <a:srgbClr val="000000"/>
                </a:solidFill>
              </a:rPr>
              <a:t>The court may in an action for infringement of copyright having regard to all the circumstance, and in particular to-</a:t>
            </a:r>
          </a:p>
          <a:p>
            <a:pPr marL="361950" indent="-361950">
              <a:spcBef>
                <a:spcPts val="1200"/>
              </a:spcBef>
            </a:pPr>
            <a:r>
              <a:rPr lang="en-US" sz="1600" dirty="0">
                <a:solidFill>
                  <a:srgbClr val="000000"/>
                </a:solidFill>
              </a:rPr>
              <a:t>(a)	the flagrancy of the infringement; and</a:t>
            </a:r>
          </a:p>
          <a:p>
            <a:pPr marL="361950" indent="-361950">
              <a:spcBef>
                <a:spcPts val="1200"/>
              </a:spcBef>
            </a:pPr>
            <a:r>
              <a:rPr lang="en-US" sz="1600" dirty="0">
                <a:solidFill>
                  <a:srgbClr val="000000"/>
                </a:solidFill>
              </a:rPr>
              <a:t>(b)	any benefit accruing to the defendant by reason of the infringement,</a:t>
            </a:r>
          </a:p>
          <a:p>
            <a:pPr>
              <a:spcBef>
                <a:spcPts val="1200"/>
              </a:spcBef>
            </a:pPr>
            <a:r>
              <a:rPr lang="en-US" sz="1600" dirty="0">
                <a:solidFill>
                  <a:srgbClr val="000000"/>
                </a:solidFill>
              </a:rPr>
              <a:t>award such additional damages as the justice of the case may </a:t>
            </a:r>
            <a:r>
              <a:rPr lang="en-US" sz="1600" dirty="0" smtClean="0">
                <a:solidFill>
                  <a:srgbClr val="000000"/>
                </a:solidFill>
              </a:rPr>
              <a:t>require.</a:t>
            </a:r>
            <a:endParaRPr lang="en-US" sz="1600" dirty="0">
              <a:solidFill>
                <a:srgbClr val="000000"/>
              </a:solidFill>
            </a:endParaRPr>
          </a:p>
          <a:p>
            <a:pPr marL="360363" indent="-360363">
              <a:spcBef>
                <a:spcPts val="1200"/>
              </a:spcBef>
              <a:buAutoNum type="arabicParenBoth"/>
            </a:pPr>
            <a:endParaRPr lang="en-GB" sz="1600" dirty="0"/>
          </a:p>
        </p:txBody>
      </p:sp>
      <p:sp>
        <p:nvSpPr>
          <p:cNvPr id="9" name="Rounded Rectangle 5"/>
          <p:cNvSpPr/>
          <p:nvPr/>
        </p:nvSpPr>
        <p:spPr>
          <a:xfrm>
            <a:off x="271462" y="1747838"/>
            <a:ext cx="6193991" cy="394291"/>
          </a:xfrm>
          <a:custGeom>
            <a:avLst/>
            <a:gdLst/>
            <a:ahLst/>
            <a:cxnLst/>
            <a:rect l="l" t="t" r="r" b="b"/>
            <a:pathLst>
              <a:path w="3353653" h="432298">
                <a:moveTo>
                  <a:pt x="0" y="0"/>
                </a:moveTo>
                <a:lnTo>
                  <a:pt x="2921355" y="0"/>
                </a:lnTo>
                <a:cubicBezTo>
                  <a:pt x="3160107" y="0"/>
                  <a:pt x="3353653" y="193546"/>
                  <a:pt x="3353653" y="432298"/>
                </a:cubicBezTo>
                <a:lnTo>
                  <a:pt x="3353652" y="432298"/>
                </a:lnTo>
                <a:lnTo>
                  <a:pt x="0" y="432298"/>
                </a:lnTo>
                <a:close/>
              </a:path>
            </a:pathLst>
          </a:custGeom>
          <a:solidFill>
            <a:schemeClr val="accent3"/>
          </a:solidFill>
          <a:ln w="25400" cap="flat" cmpd="sng" algn="ctr">
            <a:noFill/>
            <a:prstDash val="solid"/>
          </a:ln>
          <a:effectLst/>
        </p:spPr>
        <p:txBody>
          <a:bodyPr rtlCol="0" anchor="ctr"/>
          <a:lstStyle/>
          <a:p>
            <a:pPr>
              <a:defRPr/>
            </a:pPr>
            <a:endParaRPr lang="en-US" sz="1600" b="1" kern="0" dirty="0">
              <a:solidFill>
                <a:srgbClr val="FFFFFF"/>
              </a:solidFill>
              <a:cs typeface="Arial" panose="020B0604020202020204" pitchFamily="34" charset="0"/>
            </a:endParaRPr>
          </a:p>
        </p:txBody>
      </p:sp>
    </p:spTree>
    <p:extLst>
      <p:ext uri="{BB962C8B-B14F-4D97-AF65-F5344CB8AC3E}">
        <p14:creationId xmlns:p14="http://schemas.microsoft.com/office/powerpoint/2010/main" val="24747748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69" y="424703"/>
            <a:ext cx="8604298" cy="892552"/>
          </a:xfrm>
        </p:spPr>
        <p:txBody>
          <a:bodyPr/>
          <a:lstStyle/>
          <a:p>
            <a:r>
              <a:rPr lang="en-US" i="1" dirty="0"/>
              <a:t>Phonographic Performance Limited v Andrew Ellis trading as Bla Bal Bar </a:t>
            </a:r>
            <a:r>
              <a:rPr lang="en-US" dirty="0"/>
              <a:t>[2018] EWCA Civ 2812</a:t>
            </a:r>
            <a:endParaRPr lang="ar-DZ" dirty="0"/>
          </a:p>
        </p:txBody>
      </p:sp>
      <p:sp>
        <p:nvSpPr>
          <p:cNvPr id="3" name="Text Placeholder 2"/>
          <p:cNvSpPr>
            <a:spLocks noGrp="1"/>
          </p:cNvSpPr>
          <p:nvPr>
            <p:ph type="body" sz="quarter" idx="14"/>
          </p:nvPr>
        </p:nvSpPr>
        <p:spPr>
          <a:xfrm>
            <a:off x="252007" y="1501674"/>
            <a:ext cx="8604327" cy="246164"/>
          </a:xfrm>
        </p:spPr>
        <p:txBody>
          <a:bodyPr/>
          <a:lstStyle/>
          <a:p>
            <a:r>
              <a:rPr lang="en-GB" dirty="0"/>
              <a:t>Lewison LJ: </a:t>
            </a:r>
            <a:endParaRPr lang="ar-DZ" dirty="0"/>
          </a:p>
        </p:txBody>
      </p:sp>
      <p:grpSp>
        <p:nvGrpSpPr>
          <p:cNvPr id="10" name="Group 9"/>
          <p:cNvGrpSpPr/>
          <p:nvPr/>
        </p:nvGrpSpPr>
        <p:grpSpPr>
          <a:xfrm>
            <a:off x="407276" y="2111462"/>
            <a:ext cx="8329449" cy="2900788"/>
            <a:chOff x="407276" y="1768562"/>
            <a:chExt cx="8329449" cy="2900788"/>
          </a:xfrm>
        </p:grpSpPr>
        <p:sp>
          <p:nvSpPr>
            <p:cNvPr id="4" name="Parallelogram 3"/>
            <p:cNvSpPr/>
            <p:nvPr/>
          </p:nvSpPr>
          <p:spPr>
            <a:xfrm>
              <a:off x="769896" y="1970372"/>
              <a:ext cx="7666819" cy="1092790"/>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5" name="Parallelogram 4"/>
            <p:cNvSpPr/>
            <p:nvPr/>
          </p:nvSpPr>
          <p:spPr>
            <a:xfrm>
              <a:off x="407276" y="1768562"/>
              <a:ext cx="7200593" cy="1092790"/>
            </a:xfrm>
            <a:prstGeom prst="parallelogram">
              <a:avLst/>
            </a:prstGeom>
            <a:solidFill>
              <a:srgbClr val="D0D5D8"/>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r>
                <a:rPr lang="en-US" sz="1600" dirty="0" smtClean="0">
                  <a:solidFill>
                    <a:srgbClr val="000000"/>
                  </a:solidFill>
                </a:rPr>
                <a:t>“</a:t>
              </a:r>
              <a:r>
                <a:rPr lang="en-US" sz="1600" dirty="0">
                  <a:solidFill>
                    <a:srgbClr val="000000"/>
                  </a:solidFill>
                </a:rPr>
                <a:t>damages awarded under s97(2) “do not need to be shoehorned into existing general legal taxonomy” </a:t>
              </a:r>
              <a:endParaRPr lang="en-GB" sz="1600" dirty="0">
                <a:solidFill>
                  <a:srgbClr val="000000"/>
                </a:solidFill>
              </a:endParaRPr>
            </a:p>
          </p:txBody>
        </p:sp>
        <p:sp>
          <p:nvSpPr>
            <p:cNvPr id="6" name="Oval 5"/>
            <p:cNvSpPr/>
            <p:nvPr/>
          </p:nvSpPr>
          <p:spPr>
            <a:xfrm>
              <a:off x="7945953" y="2136320"/>
              <a:ext cx="790772" cy="792966"/>
            </a:xfrm>
            <a:prstGeom prst="ellipse">
              <a:avLst/>
            </a:prstGeom>
            <a:solidFill>
              <a:srgbClr val="D0D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500" b="1" dirty="0">
                <a:solidFill>
                  <a:schemeClr val="accent1"/>
                </a:solidFill>
              </a:endParaRPr>
            </a:p>
          </p:txBody>
        </p:sp>
        <p:sp>
          <p:nvSpPr>
            <p:cNvPr id="7" name="Parallelogram 6"/>
            <p:cNvSpPr/>
            <p:nvPr/>
          </p:nvSpPr>
          <p:spPr>
            <a:xfrm>
              <a:off x="769896" y="3576560"/>
              <a:ext cx="7666819" cy="1092790"/>
            </a:xfrm>
            <a:prstGeom prst="parallelogram">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rgbClr val="FFFFFF"/>
                </a:solidFill>
              </a:endParaRPr>
            </a:p>
          </p:txBody>
        </p:sp>
        <p:sp>
          <p:nvSpPr>
            <p:cNvPr id="8" name="Parallelogram 7"/>
            <p:cNvSpPr/>
            <p:nvPr/>
          </p:nvSpPr>
          <p:spPr>
            <a:xfrm>
              <a:off x="407276" y="3374750"/>
              <a:ext cx="7200593" cy="1092790"/>
            </a:xfrm>
            <a:prstGeom prst="parallelogram">
              <a:avLst/>
            </a:prstGeom>
            <a:solidFill>
              <a:srgbClr val="D0D5D8"/>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r>
                <a:rPr lang="en-US" sz="1600" dirty="0" smtClean="0">
                  <a:solidFill>
                    <a:srgbClr val="000000"/>
                  </a:solidFill>
                </a:rPr>
                <a:t>“</a:t>
              </a:r>
              <a:r>
                <a:rPr lang="en-US" sz="1600" dirty="0">
                  <a:solidFill>
                    <a:srgbClr val="000000"/>
                  </a:solidFill>
                </a:rPr>
                <a:t>Their legal character is sui generis” </a:t>
              </a:r>
              <a:endParaRPr lang="en-GB" sz="1600" dirty="0">
                <a:solidFill>
                  <a:srgbClr val="000000"/>
                </a:solidFill>
              </a:endParaRPr>
            </a:p>
          </p:txBody>
        </p:sp>
        <p:sp>
          <p:nvSpPr>
            <p:cNvPr id="9" name="Oval 8"/>
            <p:cNvSpPr/>
            <p:nvPr/>
          </p:nvSpPr>
          <p:spPr>
            <a:xfrm>
              <a:off x="7945953" y="3742508"/>
              <a:ext cx="790772" cy="792966"/>
            </a:xfrm>
            <a:prstGeom prst="ellipse">
              <a:avLst/>
            </a:prstGeom>
            <a:solidFill>
              <a:srgbClr val="D0D5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500" b="1" dirty="0">
                <a:solidFill>
                  <a:schemeClr val="accent3"/>
                </a:solidFill>
              </a:endParaRPr>
            </a:p>
          </p:txBody>
        </p:sp>
      </p:grpSp>
    </p:spTree>
    <p:extLst>
      <p:ext uri="{BB962C8B-B14F-4D97-AF65-F5344CB8AC3E}">
        <p14:creationId xmlns:p14="http://schemas.microsoft.com/office/powerpoint/2010/main" val="24543588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Article 13 of the Enforcement Directive (2004/48/EC) </a:t>
            </a:r>
            <a:endParaRPr lang="ar-DZ" dirty="0"/>
          </a:p>
        </p:txBody>
      </p:sp>
      <p:sp>
        <p:nvSpPr>
          <p:cNvPr id="16" name="Right Triangle 15"/>
          <p:cNvSpPr/>
          <p:nvPr/>
        </p:nvSpPr>
        <p:spPr>
          <a:xfrm flipH="1" flipV="1">
            <a:off x="271463" y="2142129"/>
            <a:ext cx="367850" cy="246068"/>
          </a:xfrm>
          <a:prstGeom prst="rtTriangle">
            <a:avLst/>
          </a:prstGeom>
          <a:solidFill>
            <a:schemeClr val="accent4"/>
          </a:solidFill>
          <a:ln w="25400" cap="flat" cmpd="sng" algn="ctr">
            <a:noFill/>
            <a:prstDash val="solid"/>
          </a:ln>
          <a:effectLst/>
        </p:spPr>
        <p:txBody>
          <a:bodyPr rtlCol="0" anchor="ctr"/>
          <a:lstStyle/>
          <a:p>
            <a:pPr algn="ctr">
              <a:defRPr/>
            </a:pPr>
            <a:endParaRPr lang="en-GB" sz="1100" kern="0" dirty="0" smtClean="0">
              <a:solidFill>
                <a:srgbClr val="FFFFFF"/>
              </a:solidFill>
              <a:cs typeface="Arial" panose="020B0604020202020204" pitchFamily="34" charset="0"/>
            </a:endParaRPr>
          </a:p>
        </p:txBody>
      </p:sp>
      <p:sp>
        <p:nvSpPr>
          <p:cNvPr id="17" name="Rectangle 16"/>
          <p:cNvSpPr/>
          <p:nvPr/>
        </p:nvSpPr>
        <p:spPr>
          <a:xfrm>
            <a:off x="631367" y="1984257"/>
            <a:ext cx="8218946" cy="4280017"/>
          </a:xfrm>
          <a:prstGeom prst="rect">
            <a:avLst/>
          </a:prstGeom>
          <a:solidFill>
            <a:schemeClr val="bg1"/>
          </a:solidFill>
          <a:ln w="25400" cap="flat" cmpd="sng" algn="ctr">
            <a:solidFill>
              <a:schemeClr val="accent1"/>
            </a:solidFill>
            <a:prstDash val="solid"/>
          </a:ln>
          <a:effectLst/>
        </p:spPr>
        <p:txBody>
          <a:bodyPr lIns="216000" tIns="252000" rIns="108000" bIns="72000" rtlCol="0" anchor="t"/>
          <a:lstStyle/>
          <a:p>
            <a:pPr marL="361950" indent="-361950">
              <a:spcBef>
                <a:spcPts val="900"/>
              </a:spcBef>
            </a:pPr>
            <a:r>
              <a:rPr lang="en-GB" sz="1400" dirty="0"/>
              <a:t>(1) </a:t>
            </a:r>
            <a:r>
              <a:rPr lang="en-GB" sz="1400" dirty="0" smtClean="0"/>
              <a:t>	Member </a:t>
            </a:r>
            <a:r>
              <a:rPr lang="en-GB" sz="1400" dirty="0"/>
              <a:t>States shall ensure that the competent judicial authorities, on application of the injured party, order the infringer who </a:t>
            </a:r>
            <a:r>
              <a:rPr lang="en-GB" sz="1400" b="1" dirty="0"/>
              <a:t>knowingly, or with reasonable grounds to know, engaged in an infringing activity,</a:t>
            </a:r>
            <a:r>
              <a:rPr lang="en-GB" sz="1400" dirty="0"/>
              <a:t> to pay the </a:t>
            </a:r>
            <a:r>
              <a:rPr lang="en-GB" sz="1400" dirty="0" err="1"/>
              <a:t>rightholder</a:t>
            </a:r>
            <a:r>
              <a:rPr lang="en-GB" sz="1400" dirty="0"/>
              <a:t> damages appropriate to the actual prejudice suffered by him/her as a result of the infringement.</a:t>
            </a:r>
          </a:p>
          <a:p>
            <a:pPr marL="714375" lvl="1" indent="-361950">
              <a:spcBef>
                <a:spcPts val="900"/>
              </a:spcBef>
            </a:pPr>
            <a:r>
              <a:rPr lang="en-GB" sz="1400" dirty="0"/>
              <a:t>When the judicial authorities set the damages:</a:t>
            </a:r>
          </a:p>
          <a:p>
            <a:pPr marL="714375" lvl="1" indent="-361950">
              <a:spcBef>
                <a:spcPts val="900"/>
              </a:spcBef>
            </a:pPr>
            <a:r>
              <a:rPr lang="en-GB" sz="1400" dirty="0"/>
              <a:t>(a) </a:t>
            </a:r>
            <a:r>
              <a:rPr lang="en-GB" sz="1400" dirty="0" smtClean="0"/>
              <a:t>	they </a:t>
            </a:r>
            <a:r>
              <a:rPr lang="en-GB" sz="1400" dirty="0"/>
              <a:t>shall take into account all appropriate aspects, such as the negative economic consequences, including lost profits, which the injured party has suffered, any unfair profits made by the infringer and, in appropriate cases, elements other than economic factors, such as the moral prejudice caused to the </a:t>
            </a:r>
            <a:r>
              <a:rPr lang="en-GB" sz="1400" dirty="0" err="1"/>
              <a:t>rightholder</a:t>
            </a:r>
            <a:r>
              <a:rPr lang="en-GB" sz="1400" dirty="0"/>
              <a:t> by the infringement; or</a:t>
            </a:r>
          </a:p>
          <a:p>
            <a:pPr marL="714375" lvl="1" indent="-361950">
              <a:spcBef>
                <a:spcPts val="900"/>
              </a:spcBef>
            </a:pPr>
            <a:r>
              <a:rPr lang="en-GB" sz="1400" dirty="0"/>
              <a:t>(b) </a:t>
            </a:r>
            <a:r>
              <a:rPr lang="en-GB" sz="1400" dirty="0" smtClean="0"/>
              <a:t>	as </a:t>
            </a:r>
            <a:r>
              <a:rPr lang="en-GB" sz="1400" dirty="0"/>
              <a:t>an alternative to (a), they may, in appropriate cases, set the damages as a lump sum on the basis of elements such as at least the amount of royalties or fees which would have been due if the infringer had requested authorisation to use the intellectual property right in question.</a:t>
            </a:r>
          </a:p>
          <a:p>
            <a:pPr marL="361950" indent="-361950">
              <a:spcBef>
                <a:spcPts val="900"/>
              </a:spcBef>
            </a:pPr>
            <a:r>
              <a:rPr lang="en-GB" sz="1400" dirty="0"/>
              <a:t>(2) </a:t>
            </a:r>
            <a:r>
              <a:rPr lang="en-GB" sz="1400" dirty="0" smtClean="0"/>
              <a:t>	Where </a:t>
            </a:r>
            <a:r>
              <a:rPr lang="en-GB" sz="1400" dirty="0"/>
              <a:t>the infringer </a:t>
            </a:r>
            <a:r>
              <a:rPr lang="en-GB" sz="1400" b="1" dirty="0"/>
              <a:t>did not knowingly, or with reasonable grounds know, engage in infringing activity</a:t>
            </a:r>
            <a:r>
              <a:rPr lang="en-GB" sz="1400" dirty="0"/>
              <a:t>, Member States may lay down that the judicial authorities </a:t>
            </a:r>
            <a:r>
              <a:rPr lang="en-GB" sz="1400" b="1" dirty="0"/>
              <a:t>may order the recovery of profits or the payment of damages, which may be pre-established</a:t>
            </a:r>
            <a:r>
              <a:rPr lang="en-GB" sz="1400" dirty="0"/>
              <a:t>. </a:t>
            </a:r>
          </a:p>
        </p:txBody>
      </p:sp>
      <p:sp>
        <p:nvSpPr>
          <p:cNvPr id="18" name="Rounded Rectangle 5"/>
          <p:cNvSpPr/>
          <p:nvPr/>
        </p:nvSpPr>
        <p:spPr>
          <a:xfrm>
            <a:off x="271463" y="1747838"/>
            <a:ext cx="6193991" cy="394291"/>
          </a:xfrm>
          <a:custGeom>
            <a:avLst/>
            <a:gdLst/>
            <a:ahLst/>
            <a:cxnLst/>
            <a:rect l="l" t="t" r="r" b="b"/>
            <a:pathLst>
              <a:path w="3353653" h="432298">
                <a:moveTo>
                  <a:pt x="0" y="0"/>
                </a:moveTo>
                <a:lnTo>
                  <a:pt x="2921355" y="0"/>
                </a:lnTo>
                <a:cubicBezTo>
                  <a:pt x="3160107" y="0"/>
                  <a:pt x="3353653" y="193546"/>
                  <a:pt x="3353653" y="432298"/>
                </a:cubicBezTo>
                <a:lnTo>
                  <a:pt x="3353652" y="432298"/>
                </a:lnTo>
                <a:lnTo>
                  <a:pt x="0" y="432298"/>
                </a:lnTo>
                <a:close/>
              </a:path>
            </a:pathLst>
          </a:custGeom>
          <a:solidFill>
            <a:schemeClr val="accent1"/>
          </a:solidFill>
          <a:ln w="25400" cap="flat" cmpd="sng" algn="ctr">
            <a:noFill/>
            <a:prstDash val="solid"/>
          </a:ln>
          <a:effectLst/>
        </p:spPr>
        <p:txBody>
          <a:bodyPr rtlCol="0" anchor="ctr"/>
          <a:lstStyle/>
          <a:p>
            <a:pPr>
              <a:defRPr/>
            </a:pPr>
            <a:r>
              <a:rPr lang="en-GB" sz="1600" b="1" kern="0" dirty="0">
                <a:solidFill>
                  <a:srgbClr val="FFFFFF"/>
                </a:solidFill>
                <a:cs typeface="Arial" panose="020B0604020202020204" pitchFamily="34" charset="0"/>
              </a:rPr>
              <a:t>Damages</a:t>
            </a:r>
          </a:p>
        </p:txBody>
      </p:sp>
    </p:spTree>
    <p:extLst>
      <p:ext uri="{BB962C8B-B14F-4D97-AF65-F5344CB8AC3E}">
        <p14:creationId xmlns:p14="http://schemas.microsoft.com/office/powerpoint/2010/main" val="38706889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369" y="424703"/>
            <a:ext cx="8604298" cy="892552"/>
          </a:xfrm>
        </p:spPr>
        <p:txBody>
          <a:bodyPr/>
          <a:lstStyle/>
          <a:p>
            <a:r>
              <a:rPr lang="en-US" i="1" dirty="0"/>
              <a:t>John Walmsley v Education Limited t/a Oise Cambridge</a:t>
            </a:r>
            <a:r>
              <a:rPr lang="en-US" dirty="0"/>
              <a:t> [2014] WL 2194626 </a:t>
            </a:r>
            <a:endParaRPr lang="ar-DZ" dirty="0"/>
          </a:p>
        </p:txBody>
      </p:sp>
      <p:sp>
        <p:nvSpPr>
          <p:cNvPr id="3" name="Text Placeholder 2"/>
          <p:cNvSpPr>
            <a:spLocks noGrp="1"/>
          </p:cNvSpPr>
          <p:nvPr>
            <p:ph type="body" sz="quarter" idx="14"/>
          </p:nvPr>
        </p:nvSpPr>
        <p:spPr/>
        <p:txBody>
          <a:bodyPr/>
          <a:lstStyle/>
          <a:p>
            <a:r>
              <a:rPr lang="en-GB" dirty="0"/>
              <a:t>HHJ Melissa Clarke </a:t>
            </a:r>
            <a:endParaRPr lang="ar-DZ" dirty="0"/>
          </a:p>
        </p:txBody>
      </p:sp>
      <p:sp>
        <p:nvSpPr>
          <p:cNvPr id="11" name="Rectangle 10"/>
          <p:cNvSpPr/>
          <p:nvPr/>
        </p:nvSpPr>
        <p:spPr>
          <a:xfrm>
            <a:off x="461351" y="2176564"/>
            <a:ext cx="8195721" cy="3360835"/>
          </a:xfrm>
          <a:prstGeom prst="rect">
            <a:avLst/>
          </a:prstGeom>
          <a:solidFill>
            <a:srgbClr val="FFFFFF"/>
          </a:solidFill>
          <a:ln w="25400" cap="flat" cmpd="sng" algn="ctr">
            <a:solidFill>
              <a:srgbClr val="425563"/>
            </a:solidFill>
            <a:prstDash val="solid"/>
          </a:ln>
          <a:effectLst/>
        </p:spPr>
        <p:txBody>
          <a:bodyPr rtlCol="0" anchor="ctr"/>
          <a:lstStyle/>
          <a:p>
            <a:pPr algn="ctr">
              <a:defRPr/>
            </a:pPr>
            <a:endParaRPr lang="en-GB" kern="0" dirty="0" smtClean="0">
              <a:solidFill>
                <a:srgbClr val="FFFFFF"/>
              </a:solidFill>
            </a:endParaRPr>
          </a:p>
        </p:txBody>
      </p:sp>
      <p:sp>
        <p:nvSpPr>
          <p:cNvPr id="12" name="Rectangle 11"/>
          <p:cNvSpPr/>
          <p:nvPr/>
        </p:nvSpPr>
        <p:spPr>
          <a:xfrm>
            <a:off x="587539" y="2322546"/>
            <a:ext cx="7943965" cy="3126294"/>
          </a:xfrm>
          <a:prstGeom prst="rect">
            <a:avLst/>
          </a:prstGeom>
          <a:solidFill>
            <a:srgbClr val="D0D5D8"/>
          </a:solidFill>
          <a:ln w="25400" cap="flat" cmpd="sng" algn="ctr">
            <a:noFill/>
            <a:prstDash val="solid"/>
          </a:ln>
          <a:effectLst/>
        </p:spPr>
        <p:txBody>
          <a:bodyPr rtlCol="0" anchor="ctr"/>
          <a:lstStyle/>
          <a:p>
            <a:pPr algn="ctr">
              <a:defRPr/>
            </a:pPr>
            <a:r>
              <a:rPr lang="en-US" sz="1200" kern="0" dirty="0">
                <a:solidFill>
                  <a:srgbClr val="000000"/>
                </a:solidFill>
              </a:rPr>
              <a:t>Having said that, I do not think this is a flagrant breach for which it is appropriate for me to </a:t>
            </a:r>
            <a:r>
              <a:rPr lang="en-US" sz="1200" kern="0" dirty="0" smtClean="0">
                <a:solidFill>
                  <a:srgbClr val="000000"/>
                </a:solidFill>
              </a:rPr>
              <a:t/>
            </a:r>
            <a:br>
              <a:rPr lang="en-US" sz="1200" kern="0" dirty="0" smtClean="0">
                <a:solidFill>
                  <a:srgbClr val="000000"/>
                </a:solidFill>
              </a:rPr>
            </a:br>
            <a:r>
              <a:rPr lang="en-US" sz="1200" kern="0" dirty="0" smtClean="0">
                <a:solidFill>
                  <a:srgbClr val="000000"/>
                </a:solidFill>
              </a:rPr>
              <a:t>order further </a:t>
            </a:r>
            <a:r>
              <a:rPr lang="en-US" sz="1200" kern="0" dirty="0">
                <a:solidFill>
                  <a:srgbClr val="000000"/>
                </a:solidFill>
              </a:rPr>
              <a:t>damages for the following reasons. First, I do not think the Defendant's actions show the </a:t>
            </a:r>
            <a:r>
              <a:rPr lang="en-US" sz="1200" kern="0" dirty="0" smtClean="0">
                <a:solidFill>
                  <a:srgbClr val="000000"/>
                </a:solidFill>
              </a:rPr>
              <a:t/>
            </a:r>
            <a:br>
              <a:rPr lang="en-US" sz="1200" kern="0" dirty="0" smtClean="0">
                <a:solidFill>
                  <a:srgbClr val="000000"/>
                </a:solidFill>
              </a:rPr>
            </a:br>
            <a:r>
              <a:rPr lang="en-US" sz="1200" kern="0" dirty="0" smtClean="0">
                <a:solidFill>
                  <a:srgbClr val="000000"/>
                </a:solidFill>
              </a:rPr>
              <a:t>element </a:t>
            </a:r>
            <a:r>
              <a:rPr lang="en-US" sz="1200" kern="0" dirty="0">
                <a:solidFill>
                  <a:srgbClr val="000000"/>
                </a:solidFill>
              </a:rPr>
              <a:t>of intent or wilful negligence that is envisaged by the word “flagrant”. As I have said, I think its actions and those of the employee were naive and possibly one might be unkind enough to say pretty stupid, but I accept Ms Roberts' submissions that there was nothing more than that and there is no other evidence to point to flagrancy. Secondly, the purpose of an award of damages for copyright infringement is to compensate the copyright holder and put him in the position that he would have been in but for the breach of his rights. The Claimant here is in the business of creating photographs and selling licence fees in them and the Defendant's actions have not, as far as I can judge, caused them to benefit from any financial windfall nor for the Claimant's business to suffer more than in the normal course – the Defendant is not a competing business for example. In saying that I bear in mind that the Defendant's publication of the images was on a blog aimed at their students and not on their main commercial website. For those reasons, I am not going to award further damages by way of an additional uplift on the </a:t>
            </a:r>
            <a:r>
              <a:rPr lang="en-US" sz="1200" kern="0" dirty="0" smtClean="0">
                <a:solidFill>
                  <a:srgbClr val="000000"/>
                </a:solidFill>
              </a:rPr>
              <a:t>l</a:t>
            </a:r>
            <a:br>
              <a:rPr lang="en-US" sz="1200" kern="0" dirty="0" smtClean="0">
                <a:solidFill>
                  <a:srgbClr val="000000"/>
                </a:solidFill>
              </a:rPr>
            </a:br>
            <a:r>
              <a:rPr lang="en-US" sz="1200" kern="0" dirty="0" smtClean="0">
                <a:solidFill>
                  <a:srgbClr val="000000"/>
                </a:solidFill>
              </a:rPr>
              <a:t>icence </a:t>
            </a:r>
            <a:r>
              <a:rPr lang="en-US" sz="1200" kern="0" dirty="0">
                <a:solidFill>
                  <a:srgbClr val="000000"/>
                </a:solidFill>
              </a:rPr>
              <a:t>fee or otherwise and I consider the damages that I have already arrived at sufficient to </a:t>
            </a:r>
            <a:r>
              <a:rPr lang="en-US" sz="1200" kern="0" dirty="0" smtClean="0">
                <a:solidFill>
                  <a:srgbClr val="000000"/>
                </a:solidFill>
              </a:rPr>
              <a:t/>
            </a:r>
            <a:br>
              <a:rPr lang="en-US" sz="1200" kern="0" dirty="0" smtClean="0">
                <a:solidFill>
                  <a:srgbClr val="000000"/>
                </a:solidFill>
              </a:rPr>
            </a:br>
            <a:r>
              <a:rPr lang="en-US" sz="1200" kern="0" dirty="0" smtClean="0">
                <a:solidFill>
                  <a:srgbClr val="000000"/>
                </a:solidFill>
              </a:rPr>
              <a:t>compensate </a:t>
            </a:r>
            <a:r>
              <a:rPr lang="en-US" sz="1200" kern="0" dirty="0">
                <a:solidFill>
                  <a:srgbClr val="000000"/>
                </a:solidFill>
              </a:rPr>
              <a:t>the Claimant for the infringement </a:t>
            </a:r>
            <a:r>
              <a:rPr lang="en-US" sz="1200" kern="0" dirty="0" smtClean="0">
                <a:solidFill>
                  <a:srgbClr val="000000"/>
                </a:solidFill>
              </a:rPr>
              <a:t>suffered.</a:t>
            </a:r>
            <a:endParaRPr lang="en-GB" sz="1200" kern="0" dirty="0" smtClean="0">
              <a:solidFill>
                <a:srgbClr val="000000"/>
              </a:solidFill>
            </a:endParaRPr>
          </a:p>
        </p:txBody>
      </p:sp>
      <p:sp>
        <p:nvSpPr>
          <p:cNvPr id="14" name="AutoShape 8"/>
          <p:cNvSpPr>
            <a:spLocks noChangeAspect="1" noChangeArrowheads="1" noTextEdit="1"/>
          </p:cNvSpPr>
          <p:nvPr/>
        </p:nvSpPr>
        <p:spPr bwMode="auto">
          <a:xfrm>
            <a:off x="3500873" y="2818053"/>
            <a:ext cx="2159000" cy="2073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smtClean="0">
              <a:solidFill>
                <a:srgbClr val="000000"/>
              </a:solidFill>
            </a:endParaRPr>
          </a:p>
        </p:txBody>
      </p:sp>
      <p:grpSp>
        <p:nvGrpSpPr>
          <p:cNvPr id="5" name="Group 4"/>
          <p:cNvGrpSpPr/>
          <p:nvPr/>
        </p:nvGrpSpPr>
        <p:grpSpPr>
          <a:xfrm>
            <a:off x="389036" y="1744792"/>
            <a:ext cx="912528" cy="911528"/>
            <a:chOff x="220700" y="1576640"/>
            <a:chExt cx="1249200" cy="1247832"/>
          </a:xfrm>
        </p:grpSpPr>
        <p:sp>
          <p:nvSpPr>
            <p:cNvPr id="15" name="AutoShape 12"/>
            <p:cNvSpPr>
              <a:spLocks noChangeAspect="1" noChangeArrowheads="1" noTextEdit="1"/>
            </p:cNvSpPr>
            <p:nvPr/>
          </p:nvSpPr>
          <p:spPr bwMode="auto">
            <a:xfrm>
              <a:off x="519548" y="2029285"/>
              <a:ext cx="558800" cy="536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smtClean="0">
                <a:solidFill>
                  <a:srgbClr val="000000"/>
                </a:solidFill>
              </a:endParaRPr>
            </a:p>
          </p:txBody>
        </p:sp>
        <p:grpSp>
          <p:nvGrpSpPr>
            <p:cNvPr id="16" name="Group 15"/>
            <p:cNvGrpSpPr/>
            <p:nvPr/>
          </p:nvGrpSpPr>
          <p:grpSpPr>
            <a:xfrm>
              <a:off x="220700" y="1576640"/>
              <a:ext cx="1249200" cy="1247832"/>
              <a:chOff x="212328" y="1576639"/>
              <a:chExt cx="1249200" cy="1014618"/>
            </a:xfrm>
          </p:grpSpPr>
          <p:sp>
            <p:nvSpPr>
              <p:cNvPr id="17" name="Oval 16"/>
              <p:cNvSpPr/>
              <p:nvPr/>
            </p:nvSpPr>
            <p:spPr>
              <a:xfrm>
                <a:off x="212328" y="1576639"/>
                <a:ext cx="1249200" cy="1014618"/>
              </a:xfrm>
              <a:prstGeom prst="ellipse">
                <a:avLst/>
              </a:prstGeom>
              <a:solidFill>
                <a:srgbClr val="FFFFFF"/>
              </a:solidFill>
              <a:ln w="25400" cap="flat" cmpd="sng" algn="ctr">
                <a:noFill/>
                <a:prstDash val="solid"/>
              </a:ln>
              <a:effectLst/>
            </p:spPr>
            <p:txBody>
              <a:bodyPr rtlCol="0" anchor="ctr"/>
              <a:lstStyle/>
              <a:p>
                <a:pPr algn="ctr">
                  <a:defRPr/>
                </a:pPr>
                <a:endParaRPr lang="en-GB" kern="0" dirty="0" smtClean="0">
                  <a:solidFill>
                    <a:srgbClr val="FFFFFF"/>
                  </a:solidFill>
                </a:endParaRPr>
              </a:p>
            </p:txBody>
          </p:sp>
          <p:sp>
            <p:nvSpPr>
              <p:cNvPr id="18" name="Freeform 14"/>
              <p:cNvSpPr>
                <a:spLocks noEditPoints="1"/>
              </p:cNvSpPr>
              <p:nvPr/>
            </p:nvSpPr>
            <p:spPr bwMode="auto">
              <a:xfrm>
                <a:off x="509588" y="1943101"/>
                <a:ext cx="558800" cy="436562"/>
              </a:xfrm>
              <a:custGeom>
                <a:avLst/>
                <a:gdLst>
                  <a:gd name="T0" fmla="*/ 225 w 573"/>
                  <a:gd name="T1" fmla="*/ 0 h 447"/>
                  <a:gd name="T2" fmla="*/ 225 w 573"/>
                  <a:gd name="T3" fmla="*/ 35 h 447"/>
                  <a:gd name="T4" fmla="*/ 116 w 573"/>
                  <a:gd name="T5" fmla="*/ 119 h 447"/>
                  <a:gd name="T6" fmla="*/ 83 w 573"/>
                  <a:gd name="T7" fmla="*/ 213 h 447"/>
                  <a:gd name="T8" fmla="*/ 91 w 573"/>
                  <a:gd name="T9" fmla="*/ 255 h 447"/>
                  <a:gd name="T10" fmla="*/ 111 w 573"/>
                  <a:gd name="T11" fmla="*/ 267 h 447"/>
                  <a:gd name="T12" fmla="*/ 141 w 573"/>
                  <a:gd name="T13" fmla="*/ 260 h 447"/>
                  <a:gd name="T14" fmla="*/ 176 w 573"/>
                  <a:gd name="T15" fmla="*/ 254 h 447"/>
                  <a:gd name="T16" fmla="*/ 238 w 573"/>
                  <a:gd name="T17" fmla="*/ 280 h 447"/>
                  <a:gd name="T18" fmla="*/ 264 w 573"/>
                  <a:gd name="T19" fmla="*/ 345 h 447"/>
                  <a:gd name="T20" fmla="*/ 232 w 573"/>
                  <a:gd name="T21" fmla="*/ 416 h 447"/>
                  <a:gd name="T22" fmla="*/ 152 w 573"/>
                  <a:gd name="T23" fmla="*/ 446 h 447"/>
                  <a:gd name="T24" fmla="*/ 47 w 573"/>
                  <a:gd name="T25" fmla="*/ 396 h 447"/>
                  <a:gd name="T26" fmla="*/ 0 w 573"/>
                  <a:gd name="T27" fmla="*/ 272 h 447"/>
                  <a:gd name="T28" fmla="*/ 58 w 573"/>
                  <a:gd name="T29" fmla="*/ 110 h 447"/>
                  <a:gd name="T30" fmla="*/ 225 w 573"/>
                  <a:gd name="T31" fmla="*/ 0 h 447"/>
                  <a:gd name="T32" fmla="*/ 531 w 573"/>
                  <a:gd name="T33" fmla="*/ 2 h 447"/>
                  <a:gd name="T34" fmla="*/ 531 w 573"/>
                  <a:gd name="T35" fmla="*/ 35 h 447"/>
                  <a:gd name="T36" fmla="*/ 416 w 573"/>
                  <a:gd name="T37" fmla="*/ 125 h 447"/>
                  <a:gd name="T38" fmla="*/ 388 w 573"/>
                  <a:gd name="T39" fmla="*/ 219 h 447"/>
                  <a:gd name="T40" fmla="*/ 398 w 573"/>
                  <a:gd name="T41" fmla="*/ 256 h 447"/>
                  <a:gd name="T42" fmla="*/ 418 w 573"/>
                  <a:gd name="T43" fmla="*/ 268 h 447"/>
                  <a:gd name="T44" fmla="*/ 446 w 573"/>
                  <a:gd name="T45" fmla="*/ 261 h 447"/>
                  <a:gd name="T46" fmla="*/ 485 w 573"/>
                  <a:gd name="T47" fmla="*/ 254 h 447"/>
                  <a:gd name="T48" fmla="*/ 547 w 573"/>
                  <a:gd name="T49" fmla="*/ 279 h 447"/>
                  <a:gd name="T50" fmla="*/ 573 w 573"/>
                  <a:gd name="T51" fmla="*/ 342 h 447"/>
                  <a:gd name="T52" fmla="*/ 540 w 573"/>
                  <a:gd name="T53" fmla="*/ 416 h 447"/>
                  <a:gd name="T54" fmla="*/ 458 w 573"/>
                  <a:gd name="T55" fmla="*/ 447 h 447"/>
                  <a:gd name="T56" fmla="*/ 355 w 573"/>
                  <a:gd name="T57" fmla="*/ 398 h 447"/>
                  <a:gd name="T58" fmla="*/ 309 w 573"/>
                  <a:gd name="T59" fmla="*/ 275 h 447"/>
                  <a:gd name="T60" fmla="*/ 367 w 573"/>
                  <a:gd name="T61" fmla="*/ 109 h 447"/>
                  <a:gd name="T62" fmla="*/ 531 w 573"/>
                  <a:gd name="T63" fmla="*/ 2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3" h="447">
                    <a:moveTo>
                      <a:pt x="225" y="0"/>
                    </a:moveTo>
                    <a:cubicBezTo>
                      <a:pt x="225" y="35"/>
                      <a:pt x="225" y="35"/>
                      <a:pt x="225" y="35"/>
                    </a:cubicBezTo>
                    <a:cubicBezTo>
                      <a:pt x="174" y="62"/>
                      <a:pt x="138" y="90"/>
                      <a:pt x="116" y="119"/>
                    </a:cubicBezTo>
                    <a:cubicBezTo>
                      <a:pt x="94" y="147"/>
                      <a:pt x="83" y="179"/>
                      <a:pt x="83" y="213"/>
                    </a:cubicBezTo>
                    <a:cubicBezTo>
                      <a:pt x="83" y="233"/>
                      <a:pt x="86" y="247"/>
                      <a:pt x="91" y="255"/>
                    </a:cubicBezTo>
                    <a:cubicBezTo>
                      <a:pt x="97" y="263"/>
                      <a:pt x="103" y="267"/>
                      <a:pt x="111" y="267"/>
                    </a:cubicBezTo>
                    <a:cubicBezTo>
                      <a:pt x="118" y="267"/>
                      <a:pt x="128" y="265"/>
                      <a:pt x="141" y="260"/>
                    </a:cubicBezTo>
                    <a:cubicBezTo>
                      <a:pt x="154" y="256"/>
                      <a:pt x="165" y="254"/>
                      <a:pt x="176" y="254"/>
                    </a:cubicBezTo>
                    <a:cubicBezTo>
                      <a:pt x="199" y="254"/>
                      <a:pt x="220" y="263"/>
                      <a:pt x="238" y="280"/>
                    </a:cubicBezTo>
                    <a:cubicBezTo>
                      <a:pt x="255" y="298"/>
                      <a:pt x="264" y="319"/>
                      <a:pt x="264" y="345"/>
                    </a:cubicBezTo>
                    <a:cubicBezTo>
                      <a:pt x="264" y="373"/>
                      <a:pt x="253" y="396"/>
                      <a:pt x="232" y="416"/>
                    </a:cubicBezTo>
                    <a:cubicBezTo>
                      <a:pt x="210" y="436"/>
                      <a:pt x="184" y="446"/>
                      <a:pt x="152" y="446"/>
                    </a:cubicBezTo>
                    <a:cubicBezTo>
                      <a:pt x="113" y="446"/>
                      <a:pt x="78" y="430"/>
                      <a:pt x="47" y="396"/>
                    </a:cubicBezTo>
                    <a:cubicBezTo>
                      <a:pt x="16" y="362"/>
                      <a:pt x="0" y="321"/>
                      <a:pt x="0" y="272"/>
                    </a:cubicBezTo>
                    <a:cubicBezTo>
                      <a:pt x="0" y="214"/>
                      <a:pt x="20" y="160"/>
                      <a:pt x="58" y="110"/>
                    </a:cubicBezTo>
                    <a:cubicBezTo>
                      <a:pt x="96" y="60"/>
                      <a:pt x="152" y="23"/>
                      <a:pt x="225" y="0"/>
                    </a:cubicBezTo>
                    <a:close/>
                    <a:moveTo>
                      <a:pt x="531" y="2"/>
                    </a:moveTo>
                    <a:cubicBezTo>
                      <a:pt x="531" y="35"/>
                      <a:pt x="531" y="35"/>
                      <a:pt x="531" y="35"/>
                    </a:cubicBezTo>
                    <a:cubicBezTo>
                      <a:pt x="473" y="69"/>
                      <a:pt x="435" y="99"/>
                      <a:pt x="416" y="125"/>
                    </a:cubicBezTo>
                    <a:cubicBezTo>
                      <a:pt x="398" y="152"/>
                      <a:pt x="388" y="183"/>
                      <a:pt x="388" y="219"/>
                    </a:cubicBezTo>
                    <a:cubicBezTo>
                      <a:pt x="388" y="235"/>
                      <a:pt x="391" y="247"/>
                      <a:pt x="398" y="256"/>
                    </a:cubicBezTo>
                    <a:cubicBezTo>
                      <a:pt x="404" y="264"/>
                      <a:pt x="411" y="268"/>
                      <a:pt x="418" y="268"/>
                    </a:cubicBezTo>
                    <a:cubicBezTo>
                      <a:pt x="424" y="268"/>
                      <a:pt x="434" y="265"/>
                      <a:pt x="446" y="261"/>
                    </a:cubicBezTo>
                    <a:cubicBezTo>
                      <a:pt x="459" y="256"/>
                      <a:pt x="472" y="254"/>
                      <a:pt x="485" y="254"/>
                    </a:cubicBezTo>
                    <a:cubicBezTo>
                      <a:pt x="508" y="254"/>
                      <a:pt x="529" y="262"/>
                      <a:pt x="547" y="279"/>
                    </a:cubicBezTo>
                    <a:cubicBezTo>
                      <a:pt x="564" y="296"/>
                      <a:pt x="573" y="317"/>
                      <a:pt x="573" y="342"/>
                    </a:cubicBezTo>
                    <a:cubicBezTo>
                      <a:pt x="573" y="371"/>
                      <a:pt x="562" y="395"/>
                      <a:pt x="540" y="416"/>
                    </a:cubicBezTo>
                    <a:cubicBezTo>
                      <a:pt x="517" y="437"/>
                      <a:pt x="490" y="447"/>
                      <a:pt x="458" y="447"/>
                    </a:cubicBezTo>
                    <a:cubicBezTo>
                      <a:pt x="420" y="447"/>
                      <a:pt x="385" y="431"/>
                      <a:pt x="355" y="398"/>
                    </a:cubicBezTo>
                    <a:cubicBezTo>
                      <a:pt x="324" y="365"/>
                      <a:pt x="309" y="324"/>
                      <a:pt x="309" y="275"/>
                    </a:cubicBezTo>
                    <a:cubicBezTo>
                      <a:pt x="309" y="214"/>
                      <a:pt x="328" y="159"/>
                      <a:pt x="367" y="109"/>
                    </a:cubicBezTo>
                    <a:cubicBezTo>
                      <a:pt x="405" y="59"/>
                      <a:pt x="460" y="23"/>
                      <a:pt x="531" y="2"/>
                    </a:cubicBezTo>
                    <a:close/>
                  </a:path>
                </a:pathLst>
              </a:custGeom>
              <a:solidFill>
                <a:srgbClr val="425563"/>
              </a:solidFill>
              <a:ln>
                <a:noFill/>
              </a:ln>
            </p:spPr>
            <p:txBody>
              <a:bodyPr vert="horz" wrap="square" lIns="91440" tIns="45720" rIns="91440" bIns="45720" numCol="1" anchor="t" anchorCtr="0" compatLnSpc="1">
                <a:prstTxWarp prst="textNoShape">
                  <a:avLst/>
                </a:prstTxWarp>
              </a:bodyPr>
              <a:lstStyle/>
              <a:p>
                <a:pPr>
                  <a:defRPr/>
                </a:pPr>
                <a:endParaRPr lang="en-GB" kern="0" dirty="0" smtClean="0">
                  <a:solidFill>
                    <a:srgbClr val="000000"/>
                  </a:solidFill>
                </a:endParaRPr>
              </a:p>
            </p:txBody>
          </p:sp>
        </p:grpSp>
      </p:grpSp>
      <p:sp>
        <p:nvSpPr>
          <p:cNvPr id="19" name="AutoShape 16"/>
          <p:cNvSpPr>
            <a:spLocks noChangeAspect="1" noChangeArrowheads="1" noTextEdit="1"/>
          </p:cNvSpPr>
          <p:nvPr/>
        </p:nvSpPr>
        <p:spPr bwMode="auto">
          <a:xfrm>
            <a:off x="8180822" y="4303824"/>
            <a:ext cx="558800" cy="53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en-GB" kern="0" dirty="0" smtClean="0">
              <a:solidFill>
                <a:srgbClr val="000000"/>
              </a:solidFill>
            </a:endParaRPr>
          </a:p>
        </p:txBody>
      </p:sp>
      <p:grpSp>
        <p:nvGrpSpPr>
          <p:cNvPr id="4" name="Group 3"/>
          <p:cNvGrpSpPr/>
          <p:nvPr/>
        </p:nvGrpSpPr>
        <p:grpSpPr>
          <a:xfrm>
            <a:off x="7844859" y="4959170"/>
            <a:ext cx="912528" cy="911528"/>
            <a:chOff x="7993409" y="4791018"/>
            <a:chExt cx="1249200" cy="1247832"/>
          </a:xfrm>
        </p:grpSpPr>
        <p:sp>
          <p:nvSpPr>
            <p:cNvPr id="13" name="Oval 12"/>
            <p:cNvSpPr/>
            <p:nvPr/>
          </p:nvSpPr>
          <p:spPr>
            <a:xfrm flipH="1" flipV="1">
              <a:off x="7993409" y="4791018"/>
              <a:ext cx="1249200" cy="1247832"/>
            </a:xfrm>
            <a:prstGeom prst="ellipse">
              <a:avLst/>
            </a:prstGeom>
            <a:solidFill>
              <a:srgbClr val="FFFFFF"/>
            </a:solidFill>
            <a:ln w="25400" cap="flat" cmpd="sng" algn="ctr">
              <a:noFill/>
              <a:prstDash val="solid"/>
            </a:ln>
            <a:effectLst/>
          </p:spPr>
          <p:txBody>
            <a:bodyPr rtlCol="0" anchor="ctr"/>
            <a:lstStyle/>
            <a:p>
              <a:pPr algn="ctr">
                <a:defRPr/>
              </a:pPr>
              <a:endParaRPr lang="en-GB" kern="0" dirty="0" smtClean="0">
                <a:solidFill>
                  <a:srgbClr val="FFFFFF"/>
                </a:solidFill>
              </a:endParaRPr>
            </a:p>
          </p:txBody>
        </p:sp>
        <p:sp>
          <p:nvSpPr>
            <p:cNvPr id="20" name="Freeform 18"/>
            <p:cNvSpPr>
              <a:spLocks noEditPoints="1"/>
            </p:cNvSpPr>
            <p:nvPr/>
          </p:nvSpPr>
          <p:spPr bwMode="auto">
            <a:xfrm flipH="1" flipV="1">
              <a:off x="8252104" y="5180386"/>
              <a:ext cx="558800" cy="536909"/>
            </a:xfrm>
            <a:custGeom>
              <a:avLst/>
              <a:gdLst>
                <a:gd name="T0" fmla="*/ 225 w 573"/>
                <a:gd name="T1" fmla="*/ 0 h 447"/>
                <a:gd name="T2" fmla="*/ 225 w 573"/>
                <a:gd name="T3" fmla="*/ 35 h 447"/>
                <a:gd name="T4" fmla="*/ 116 w 573"/>
                <a:gd name="T5" fmla="*/ 119 h 447"/>
                <a:gd name="T6" fmla="*/ 83 w 573"/>
                <a:gd name="T7" fmla="*/ 213 h 447"/>
                <a:gd name="T8" fmla="*/ 91 w 573"/>
                <a:gd name="T9" fmla="*/ 255 h 447"/>
                <a:gd name="T10" fmla="*/ 111 w 573"/>
                <a:gd name="T11" fmla="*/ 267 h 447"/>
                <a:gd name="T12" fmla="*/ 141 w 573"/>
                <a:gd name="T13" fmla="*/ 260 h 447"/>
                <a:gd name="T14" fmla="*/ 176 w 573"/>
                <a:gd name="T15" fmla="*/ 254 h 447"/>
                <a:gd name="T16" fmla="*/ 238 w 573"/>
                <a:gd name="T17" fmla="*/ 280 h 447"/>
                <a:gd name="T18" fmla="*/ 264 w 573"/>
                <a:gd name="T19" fmla="*/ 345 h 447"/>
                <a:gd name="T20" fmla="*/ 232 w 573"/>
                <a:gd name="T21" fmla="*/ 416 h 447"/>
                <a:gd name="T22" fmla="*/ 152 w 573"/>
                <a:gd name="T23" fmla="*/ 446 h 447"/>
                <a:gd name="T24" fmla="*/ 47 w 573"/>
                <a:gd name="T25" fmla="*/ 396 h 447"/>
                <a:gd name="T26" fmla="*/ 0 w 573"/>
                <a:gd name="T27" fmla="*/ 272 h 447"/>
                <a:gd name="T28" fmla="*/ 58 w 573"/>
                <a:gd name="T29" fmla="*/ 110 h 447"/>
                <a:gd name="T30" fmla="*/ 225 w 573"/>
                <a:gd name="T31" fmla="*/ 0 h 447"/>
                <a:gd name="T32" fmla="*/ 531 w 573"/>
                <a:gd name="T33" fmla="*/ 2 h 447"/>
                <a:gd name="T34" fmla="*/ 531 w 573"/>
                <a:gd name="T35" fmla="*/ 35 h 447"/>
                <a:gd name="T36" fmla="*/ 416 w 573"/>
                <a:gd name="T37" fmla="*/ 125 h 447"/>
                <a:gd name="T38" fmla="*/ 388 w 573"/>
                <a:gd name="T39" fmla="*/ 219 h 447"/>
                <a:gd name="T40" fmla="*/ 398 w 573"/>
                <a:gd name="T41" fmla="*/ 256 h 447"/>
                <a:gd name="T42" fmla="*/ 418 w 573"/>
                <a:gd name="T43" fmla="*/ 268 h 447"/>
                <a:gd name="T44" fmla="*/ 446 w 573"/>
                <a:gd name="T45" fmla="*/ 261 h 447"/>
                <a:gd name="T46" fmla="*/ 485 w 573"/>
                <a:gd name="T47" fmla="*/ 254 h 447"/>
                <a:gd name="T48" fmla="*/ 547 w 573"/>
                <a:gd name="T49" fmla="*/ 279 h 447"/>
                <a:gd name="T50" fmla="*/ 573 w 573"/>
                <a:gd name="T51" fmla="*/ 342 h 447"/>
                <a:gd name="T52" fmla="*/ 540 w 573"/>
                <a:gd name="T53" fmla="*/ 416 h 447"/>
                <a:gd name="T54" fmla="*/ 458 w 573"/>
                <a:gd name="T55" fmla="*/ 447 h 447"/>
                <a:gd name="T56" fmla="*/ 355 w 573"/>
                <a:gd name="T57" fmla="*/ 398 h 447"/>
                <a:gd name="T58" fmla="*/ 309 w 573"/>
                <a:gd name="T59" fmla="*/ 275 h 447"/>
                <a:gd name="T60" fmla="*/ 367 w 573"/>
                <a:gd name="T61" fmla="*/ 109 h 447"/>
                <a:gd name="T62" fmla="*/ 531 w 573"/>
                <a:gd name="T63" fmla="*/ 2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3" h="447">
                  <a:moveTo>
                    <a:pt x="225" y="0"/>
                  </a:moveTo>
                  <a:cubicBezTo>
                    <a:pt x="225" y="35"/>
                    <a:pt x="225" y="35"/>
                    <a:pt x="225" y="35"/>
                  </a:cubicBezTo>
                  <a:cubicBezTo>
                    <a:pt x="174" y="62"/>
                    <a:pt x="138" y="90"/>
                    <a:pt x="116" y="119"/>
                  </a:cubicBezTo>
                  <a:cubicBezTo>
                    <a:pt x="94" y="147"/>
                    <a:pt x="83" y="179"/>
                    <a:pt x="83" y="213"/>
                  </a:cubicBezTo>
                  <a:cubicBezTo>
                    <a:pt x="83" y="233"/>
                    <a:pt x="86" y="247"/>
                    <a:pt x="91" y="255"/>
                  </a:cubicBezTo>
                  <a:cubicBezTo>
                    <a:pt x="97" y="263"/>
                    <a:pt x="103" y="267"/>
                    <a:pt x="111" y="267"/>
                  </a:cubicBezTo>
                  <a:cubicBezTo>
                    <a:pt x="118" y="267"/>
                    <a:pt x="128" y="265"/>
                    <a:pt x="141" y="260"/>
                  </a:cubicBezTo>
                  <a:cubicBezTo>
                    <a:pt x="154" y="256"/>
                    <a:pt x="165" y="254"/>
                    <a:pt x="176" y="254"/>
                  </a:cubicBezTo>
                  <a:cubicBezTo>
                    <a:pt x="199" y="254"/>
                    <a:pt x="220" y="263"/>
                    <a:pt x="238" y="280"/>
                  </a:cubicBezTo>
                  <a:cubicBezTo>
                    <a:pt x="255" y="298"/>
                    <a:pt x="264" y="319"/>
                    <a:pt x="264" y="345"/>
                  </a:cubicBezTo>
                  <a:cubicBezTo>
                    <a:pt x="264" y="373"/>
                    <a:pt x="253" y="396"/>
                    <a:pt x="232" y="416"/>
                  </a:cubicBezTo>
                  <a:cubicBezTo>
                    <a:pt x="210" y="436"/>
                    <a:pt x="184" y="446"/>
                    <a:pt x="152" y="446"/>
                  </a:cubicBezTo>
                  <a:cubicBezTo>
                    <a:pt x="113" y="446"/>
                    <a:pt x="78" y="430"/>
                    <a:pt x="47" y="396"/>
                  </a:cubicBezTo>
                  <a:cubicBezTo>
                    <a:pt x="16" y="362"/>
                    <a:pt x="0" y="321"/>
                    <a:pt x="0" y="272"/>
                  </a:cubicBezTo>
                  <a:cubicBezTo>
                    <a:pt x="0" y="214"/>
                    <a:pt x="20" y="160"/>
                    <a:pt x="58" y="110"/>
                  </a:cubicBezTo>
                  <a:cubicBezTo>
                    <a:pt x="96" y="60"/>
                    <a:pt x="152" y="23"/>
                    <a:pt x="225" y="0"/>
                  </a:cubicBezTo>
                  <a:close/>
                  <a:moveTo>
                    <a:pt x="531" y="2"/>
                  </a:moveTo>
                  <a:cubicBezTo>
                    <a:pt x="531" y="35"/>
                    <a:pt x="531" y="35"/>
                    <a:pt x="531" y="35"/>
                  </a:cubicBezTo>
                  <a:cubicBezTo>
                    <a:pt x="473" y="69"/>
                    <a:pt x="435" y="99"/>
                    <a:pt x="416" y="125"/>
                  </a:cubicBezTo>
                  <a:cubicBezTo>
                    <a:pt x="398" y="152"/>
                    <a:pt x="388" y="183"/>
                    <a:pt x="388" y="219"/>
                  </a:cubicBezTo>
                  <a:cubicBezTo>
                    <a:pt x="388" y="235"/>
                    <a:pt x="391" y="247"/>
                    <a:pt x="398" y="256"/>
                  </a:cubicBezTo>
                  <a:cubicBezTo>
                    <a:pt x="404" y="264"/>
                    <a:pt x="411" y="268"/>
                    <a:pt x="418" y="268"/>
                  </a:cubicBezTo>
                  <a:cubicBezTo>
                    <a:pt x="424" y="268"/>
                    <a:pt x="434" y="265"/>
                    <a:pt x="446" y="261"/>
                  </a:cubicBezTo>
                  <a:cubicBezTo>
                    <a:pt x="459" y="256"/>
                    <a:pt x="472" y="254"/>
                    <a:pt x="485" y="254"/>
                  </a:cubicBezTo>
                  <a:cubicBezTo>
                    <a:pt x="508" y="254"/>
                    <a:pt x="529" y="262"/>
                    <a:pt x="547" y="279"/>
                  </a:cubicBezTo>
                  <a:cubicBezTo>
                    <a:pt x="564" y="296"/>
                    <a:pt x="573" y="317"/>
                    <a:pt x="573" y="342"/>
                  </a:cubicBezTo>
                  <a:cubicBezTo>
                    <a:pt x="573" y="371"/>
                    <a:pt x="562" y="395"/>
                    <a:pt x="540" y="416"/>
                  </a:cubicBezTo>
                  <a:cubicBezTo>
                    <a:pt x="517" y="437"/>
                    <a:pt x="490" y="447"/>
                    <a:pt x="458" y="447"/>
                  </a:cubicBezTo>
                  <a:cubicBezTo>
                    <a:pt x="420" y="447"/>
                    <a:pt x="385" y="431"/>
                    <a:pt x="355" y="398"/>
                  </a:cubicBezTo>
                  <a:cubicBezTo>
                    <a:pt x="324" y="365"/>
                    <a:pt x="309" y="324"/>
                    <a:pt x="309" y="275"/>
                  </a:cubicBezTo>
                  <a:cubicBezTo>
                    <a:pt x="309" y="214"/>
                    <a:pt x="328" y="159"/>
                    <a:pt x="367" y="109"/>
                  </a:cubicBezTo>
                  <a:cubicBezTo>
                    <a:pt x="405" y="59"/>
                    <a:pt x="460" y="23"/>
                    <a:pt x="531" y="2"/>
                  </a:cubicBezTo>
                  <a:close/>
                </a:path>
              </a:pathLst>
            </a:custGeom>
            <a:solidFill>
              <a:srgbClr val="425563"/>
            </a:solidFill>
            <a:ln>
              <a:noFill/>
            </a:ln>
          </p:spPr>
          <p:txBody>
            <a:bodyPr vert="horz" wrap="square" lIns="91440" tIns="45720" rIns="91440" bIns="45720" numCol="1" anchor="t" anchorCtr="0" compatLnSpc="1">
              <a:prstTxWarp prst="textNoShape">
                <a:avLst/>
              </a:prstTxWarp>
            </a:bodyPr>
            <a:lstStyle/>
            <a:p>
              <a:pPr>
                <a:defRPr/>
              </a:pPr>
              <a:endParaRPr lang="en-GB" kern="0" dirty="0" smtClean="0">
                <a:solidFill>
                  <a:srgbClr val="000000"/>
                </a:solidFill>
              </a:endParaRPr>
            </a:p>
          </p:txBody>
        </p:sp>
      </p:grpSp>
    </p:spTree>
    <p:extLst>
      <p:ext uri="{BB962C8B-B14F-4D97-AF65-F5344CB8AC3E}">
        <p14:creationId xmlns:p14="http://schemas.microsoft.com/office/powerpoint/2010/main" val="30032034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you need to establish flagrancy</a:t>
            </a:r>
            <a:r>
              <a:rPr lang="en-US" dirty="0" smtClean="0"/>
              <a:t>?</a:t>
            </a:r>
            <a:endParaRPr lang="ar-DZ" dirty="0"/>
          </a:p>
        </p:txBody>
      </p:sp>
      <p:sp>
        <p:nvSpPr>
          <p:cNvPr id="7" name="TextBox 6"/>
          <p:cNvSpPr txBox="1"/>
          <p:nvPr/>
        </p:nvSpPr>
        <p:spPr>
          <a:xfrm>
            <a:off x="1222494" y="1762006"/>
            <a:ext cx="7654768" cy="4516436"/>
          </a:xfrm>
          <a:prstGeom prst="rect">
            <a:avLst/>
          </a:prstGeom>
          <a:solidFill>
            <a:srgbClr val="EAEFF1"/>
          </a:solidFill>
        </p:spPr>
        <p:txBody>
          <a:bodyPr wrap="square" lIns="144000" tIns="144000" rIns="144000" bIns="144000" rtlCol="0" anchor="ctr">
            <a:noAutofit/>
          </a:bodyPr>
          <a:lstStyle/>
          <a:p>
            <a:pPr marL="285750" lvl="0" indent="-285750">
              <a:buFont typeface="Arial" panose="020B0604020202020204" pitchFamily="34" charset="0"/>
              <a:buChar char="•"/>
            </a:pPr>
            <a:r>
              <a:rPr lang="en-GB" b="1" dirty="0"/>
              <a:t>SCANDALOUS </a:t>
            </a:r>
            <a:r>
              <a:rPr lang="en-GB" b="1" dirty="0" smtClean="0"/>
              <a:t>CONDUCT</a:t>
            </a:r>
            <a:endParaRPr lang="en-GB" dirty="0" smtClean="0"/>
          </a:p>
          <a:p>
            <a:pPr marL="285750" lvl="0" indent="-285750">
              <a:buFont typeface="Arial" panose="020B0604020202020204" pitchFamily="34" charset="0"/>
              <a:buChar char="•"/>
            </a:pPr>
            <a:r>
              <a:rPr lang="en-GB" b="1" dirty="0" smtClean="0"/>
              <a:t>DELIBERATE </a:t>
            </a:r>
            <a:r>
              <a:rPr lang="en-GB" b="1" dirty="0"/>
              <a:t>AND CALCULATED </a:t>
            </a:r>
            <a:r>
              <a:rPr lang="en-GB" b="1" cap="all" dirty="0" smtClean="0"/>
              <a:t>infringement</a:t>
            </a:r>
            <a:endParaRPr lang="en-GB" dirty="0"/>
          </a:p>
          <a:p>
            <a:pPr marL="285750" lvl="0" indent="-285750">
              <a:buFont typeface="Arial" panose="020B0604020202020204" pitchFamily="34" charset="0"/>
              <a:buChar char="•"/>
            </a:pPr>
            <a:r>
              <a:rPr lang="en-GB" b="1" dirty="0" smtClean="0"/>
              <a:t>INTENTION</a:t>
            </a:r>
            <a:endParaRPr lang="en-GB" dirty="0" smtClean="0"/>
          </a:p>
          <a:p>
            <a:pPr marL="285750" lvl="0" indent="-285750">
              <a:buFont typeface="Arial" panose="020B0604020202020204" pitchFamily="34" charset="0"/>
              <a:buChar char="•"/>
            </a:pPr>
            <a:r>
              <a:rPr lang="en-GB" b="1" dirty="0" smtClean="0"/>
              <a:t>CONSPICUOUS BEHAVIOUR</a:t>
            </a:r>
            <a:endParaRPr lang="en-GB" dirty="0"/>
          </a:p>
          <a:p>
            <a:pPr marL="285750" lvl="0" indent="-285750">
              <a:buFont typeface="Arial" panose="020B0604020202020204" pitchFamily="34" charset="0"/>
              <a:buChar char="•"/>
            </a:pPr>
            <a:r>
              <a:rPr lang="en-GB" b="1" dirty="0"/>
              <a:t>KNOWLEDGE </a:t>
            </a:r>
            <a:endParaRPr lang="en-GB" dirty="0"/>
          </a:p>
          <a:p>
            <a:pPr marL="285750" lvl="0" indent="-285750">
              <a:buFont typeface="Arial" panose="020B0604020202020204" pitchFamily="34" charset="0"/>
              <a:buChar char="•"/>
            </a:pPr>
            <a:r>
              <a:rPr lang="en-GB" b="1" dirty="0" smtClean="0"/>
              <a:t>COULDN’T </a:t>
            </a:r>
            <a:r>
              <a:rPr lang="en-GB" b="1" dirty="0"/>
              <a:t>CARE </a:t>
            </a:r>
            <a:r>
              <a:rPr lang="en-GB" b="1" dirty="0" smtClean="0"/>
              <a:t>LESS</a:t>
            </a:r>
            <a:r>
              <a:rPr lang="en-GB" dirty="0" smtClean="0"/>
              <a:t> </a:t>
            </a:r>
            <a:r>
              <a:rPr lang="en-GB" i="1" dirty="0" smtClean="0"/>
              <a:t> </a:t>
            </a:r>
            <a:r>
              <a:rPr lang="en-GB" dirty="0"/>
              <a:t> </a:t>
            </a:r>
          </a:p>
          <a:p>
            <a:pPr marL="285750" lvl="0" indent="-285750">
              <a:buFont typeface="Arial" panose="020B0604020202020204" pitchFamily="34" charset="0"/>
              <a:buChar char="•"/>
            </a:pPr>
            <a:r>
              <a:rPr lang="en-GB" b="1" dirty="0" smtClean="0"/>
              <a:t>CONCEALMENT</a:t>
            </a:r>
            <a:endParaRPr lang="en-GB" dirty="0" smtClean="0"/>
          </a:p>
          <a:p>
            <a:pPr marL="285750" lvl="0" indent="-285750">
              <a:buFont typeface="Arial" panose="020B0604020202020204" pitchFamily="34" charset="0"/>
              <a:buChar char="•"/>
            </a:pPr>
            <a:r>
              <a:rPr lang="en-GB" b="1" cap="all" dirty="0" smtClean="0"/>
              <a:t>Continuing </a:t>
            </a:r>
            <a:r>
              <a:rPr lang="en-GB" b="1" cap="all" dirty="0"/>
              <a:t>infringement in the face of </a:t>
            </a:r>
            <a:r>
              <a:rPr lang="en-GB" b="1" cap="all" dirty="0" smtClean="0"/>
              <a:t>an injunction</a:t>
            </a:r>
            <a:r>
              <a:rPr lang="en-GB" dirty="0" smtClean="0"/>
              <a:t> </a:t>
            </a:r>
            <a:r>
              <a:rPr lang="en-GB" dirty="0"/>
              <a:t> </a:t>
            </a:r>
          </a:p>
          <a:p>
            <a:endParaRPr lang="en-GB" dirty="0" smtClean="0"/>
          </a:p>
          <a:p>
            <a:r>
              <a:rPr lang="en-GB" dirty="0" smtClean="0"/>
              <a:t>Overall </a:t>
            </a:r>
            <a:r>
              <a:rPr lang="en-GB" dirty="0"/>
              <a:t>flagrancy is more concerned with </a:t>
            </a:r>
            <a:r>
              <a:rPr lang="en-GB" b="1" dirty="0"/>
              <a:t>chastising a </a:t>
            </a:r>
            <a:r>
              <a:rPr lang="en-GB" b="1" dirty="0" smtClean="0"/>
              <a:t>defendant</a:t>
            </a:r>
            <a:r>
              <a:rPr lang="en-GB" dirty="0"/>
              <a:t>, than compensating a </a:t>
            </a:r>
            <a:r>
              <a:rPr lang="en-GB" dirty="0" smtClean="0"/>
              <a:t>claimant</a:t>
            </a:r>
            <a:r>
              <a:rPr lang="en-GB" dirty="0" smtClean="0"/>
              <a:t>. Additional damages are </a:t>
            </a:r>
            <a:r>
              <a:rPr lang="en-GB" b="1" dirty="0"/>
              <a:t>punitive</a:t>
            </a:r>
            <a:r>
              <a:rPr lang="en-GB" dirty="0"/>
              <a:t> in </a:t>
            </a:r>
            <a:r>
              <a:rPr lang="en-GB" dirty="0" smtClean="0"/>
              <a:t>nature.</a:t>
            </a:r>
            <a:endParaRPr lang="en-GB" dirty="0"/>
          </a:p>
          <a:p>
            <a:pPr marL="180000" lvl="0" indent="-180000">
              <a:spcBef>
                <a:spcPts val="300"/>
              </a:spcBef>
              <a:buFont typeface="Arial" panose="020B0604020202020204" pitchFamily="34" charset="0"/>
              <a:buChar char="–"/>
            </a:pPr>
            <a:endParaRPr lang="en-GB" sz="1200" dirty="0"/>
          </a:p>
        </p:txBody>
      </p:sp>
      <p:sp>
        <p:nvSpPr>
          <p:cNvPr id="26" name="Pentagon 25"/>
          <p:cNvSpPr/>
          <p:nvPr/>
        </p:nvSpPr>
        <p:spPr>
          <a:xfrm>
            <a:off x="274325" y="3605194"/>
            <a:ext cx="571883" cy="80149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300" b="1" dirty="0" err="1" smtClean="0">
              <a:solidFill>
                <a:srgbClr val="FFFFFF"/>
              </a:solidFill>
            </a:endParaRPr>
          </a:p>
        </p:txBody>
      </p:sp>
      <p:sp>
        <p:nvSpPr>
          <p:cNvPr id="27" name="Chevron 26"/>
          <p:cNvSpPr/>
          <p:nvPr/>
        </p:nvSpPr>
        <p:spPr>
          <a:xfrm>
            <a:off x="611488" y="3597895"/>
            <a:ext cx="348636" cy="816097"/>
          </a:xfrm>
          <a:prstGeom prst="chevron">
            <a:avLst>
              <a:gd name="adj" fmla="val 800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300" b="1" dirty="0" err="1" smtClean="0">
              <a:solidFill>
                <a:srgbClr val="000000"/>
              </a:solidFill>
            </a:endParaRPr>
          </a:p>
        </p:txBody>
      </p:sp>
      <p:cxnSp>
        <p:nvCxnSpPr>
          <p:cNvPr id="28" name="Straight Connector 27"/>
          <p:cNvCxnSpPr/>
          <p:nvPr/>
        </p:nvCxnSpPr>
        <p:spPr>
          <a:xfrm flipV="1">
            <a:off x="960124" y="4005943"/>
            <a:ext cx="25465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214774" y="1625600"/>
            <a:ext cx="0" cy="4760686"/>
          </a:xfrm>
          <a:prstGeom prst="line">
            <a:avLst/>
          </a:prstGeom>
          <a:ln w="28575">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8877262" y="1625600"/>
            <a:ext cx="0" cy="4760686"/>
          </a:xfrm>
          <a:prstGeom prst="line">
            <a:avLst/>
          </a:prstGeom>
          <a:ln w="28575">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232727" y="27709"/>
            <a:ext cx="65" cy="246221"/>
          </a:xfrm>
          <a:prstGeom prst="rect">
            <a:avLst/>
          </a:prstGeom>
          <a:solidFill>
            <a:srgbClr val="FFC000"/>
          </a:solidFill>
        </p:spPr>
        <p:txBody>
          <a:bodyPr wrap="none" lIns="0" tIns="0" rIns="0" bIns="0" rtlCol="0">
            <a:spAutoFit/>
          </a:bodyPr>
          <a:lstStyle/>
          <a:p>
            <a:endParaRPr lang="en-GB" sz="1600" b="1" dirty="0" smtClean="0"/>
          </a:p>
        </p:txBody>
      </p:sp>
    </p:spTree>
    <p:extLst>
      <p:ext uri="{BB962C8B-B14F-4D97-AF65-F5344CB8AC3E}">
        <p14:creationId xmlns:p14="http://schemas.microsoft.com/office/powerpoint/2010/main" val="20451644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003" y="424287"/>
            <a:ext cx="8572037" cy="430887"/>
          </a:xfrm>
        </p:spPr>
        <p:txBody>
          <a:bodyPr/>
          <a:lstStyle/>
          <a:p>
            <a:r>
              <a:rPr lang="en-US" dirty="0"/>
              <a:t>Conduct </a:t>
            </a:r>
            <a:r>
              <a:rPr lang="en-US" dirty="0" smtClean="0"/>
              <a:t>that is not sufficient for flagrancy</a:t>
            </a:r>
            <a:endParaRPr lang="ar-DZ" dirty="0"/>
          </a:p>
        </p:txBody>
      </p:sp>
      <p:sp>
        <p:nvSpPr>
          <p:cNvPr id="26" name="TextBox 25"/>
          <p:cNvSpPr txBox="1"/>
          <p:nvPr/>
        </p:nvSpPr>
        <p:spPr>
          <a:xfrm>
            <a:off x="1222494" y="1747725"/>
            <a:ext cx="7654768" cy="4516436"/>
          </a:xfrm>
          <a:prstGeom prst="rect">
            <a:avLst/>
          </a:prstGeom>
          <a:solidFill>
            <a:srgbClr val="E0E6E5"/>
          </a:solidFill>
        </p:spPr>
        <p:txBody>
          <a:bodyPr wrap="square" lIns="144000" tIns="144000" rIns="144000" bIns="144000" rtlCol="0" anchor="ctr">
            <a:noAutofit/>
          </a:bodyPr>
          <a:lstStyle/>
          <a:p>
            <a:pPr marL="285750" lvl="0" indent="-285750">
              <a:buFont typeface="Arial" panose="020B0604020202020204" pitchFamily="34" charset="0"/>
              <a:buChar char="•"/>
            </a:pPr>
            <a:r>
              <a:rPr lang="en-GB" dirty="0"/>
              <a:t>An </a:t>
            </a:r>
            <a:r>
              <a:rPr lang="en-GB" b="1" dirty="0"/>
              <a:t>honest, genuine and naïve</a:t>
            </a:r>
            <a:r>
              <a:rPr lang="en-GB" dirty="0"/>
              <a:t> </a:t>
            </a:r>
            <a:r>
              <a:rPr lang="en-GB" b="1" dirty="0"/>
              <a:t>mistake</a:t>
            </a:r>
            <a:r>
              <a:rPr lang="en-GB" dirty="0"/>
              <a:t> is not </a:t>
            </a:r>
            <a:r>
              <a:rPr lang="en-GB" dirty="0" smtClean="0"/>
              <a:t>flagrant</a:t>
            </a:r>
          </a:p>
          <a:p>
            <a:pPr marL="285750" lvl="0" indent="-285750">
              <a:buFont typeface="Arial" panose="020B0604020202020204" pitchFamily="34" charset="0"/>
              <a:buChar char="•"/>
            </a:pPr>
            <a:r>
              <a:rPr lang="en-GB" b="1" dirty="0" smtClean="0"/>
              <a:t>Lawfully </a:t>
            </a:r>
            <a:r>
              <a:rPr lang="en-GB" b="1" dirty="0"/>
              <a:t>pushing legal boundaries</a:t>
            </a:r>
            <a:r>
              <a:rPr lang="en-GB" dirty="0"/>
              <a:t> does not, </a:t>
            </a:r>
            <a:r>
              <a:rPr lang="en-GB" dirty="0" smtClean="0"/>
              <a:t>without more</a:t>
            </a:r>
            <a:r>
              <a:rPr lang="en-GB" dirty="0"/>
              <a:t>, constitute flagrancy. </a:t>
            </a:r>
          </a:p>
          <a:p>
            <a:pPr marL="285750" lvl="0" indent="-285750">
              <a:buFont typeface="Arial" panose="020B0604020202020204" pitchFamily="34" charset="0"/>
              <a:buChar char="•"/>
            </a:pPr>
            <a:r>
              <a:rPr lang="en-GB" dirty="0" smtClean="0"/>
              <a:t>The </a:t>
            </a:r>
            <a:r>
              <a:rPr lang="en-GB" dirty="0"/>
              <a:t>defendant’s </a:t>
            </a:r>
            <a:r>
              <a:rPr lang="en-GB" b="1" dirty="0"/>
              <a:t>fair belief that he is not infringing</a:t>
            </a:r>
            <a:r>
              <a:rPr lang="en-GB" dirty="0"/>
              <a:t> implies no flagrancy, even in the face of a </a:t>
            </a:r>
            <a:r>
              <a:rPr lang="en-GB" dirty="0" smtClean="0"/>
              <a:t>claim. </a:t>
            </a:r>
            <a:endParaRPr lang="en-GB" dirty="0" smtClean="0"/>
          </a:p>
          <a:p>
            <a:pPr marL="285750" lvl="0" indent="-285750">
              <a:buFont typeface="Arial" panose="020B0604020202020204" pitchFamily="34" charset="0"/>
              <a:buChar char="•"/>
            </a:pPr>
            <a:r>
              <a:rPr lang="en-GB" dirty="0" smtClean="0"/>
              <a:t>The </a:t>
            </a:r>
            <a:r>
              <a:rPr lang="en-GB" b="1" dirty="0"/>
              <a:t>degree of copying</a:t>
            </a:r>
            <a:r>
              <a:rPr lang="en-GB" dirty="0"/>
              <a:t> (11%) might be insufficient to cause the exercise of the judge’s discretion to award additional </a:t>
            </a:r>
            <a:r>
              <a:rPr lang="en-GB" dirty="0" smtClean="0"/>
              <a:t>damages</a:t>
            </a:r>
            <a:endParaRPr lang="en-GB" dirty="0"/>
          </a:p>
        </p:txBody>
      </p:sp>
      <p:sp>
        <p:nvSpPr>
          <p:cNvPr id="31" name="Pentagon 30"/>
          <p:cNvSpPr/>
          <p:nvPr/>
        </p:nvSpPr>
        <p:spPr>
          <a:xfrm>
            <a:off x="274325" y="3605194"/>
            <a:ext cx="571883" cy="801499"/>
          </a:xfrm>
          <a:prstGeom prst="homePlate">
            <a:avLst/>
          </a:prstGeom>
          <a:solidFill>
            <a:srgbClr val="829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300" b="1" dirty="0" err="1" smtClean="0">
              <a:solidFill>
                <a:srgbClr val="FFFFFF"/>
              </a:solidFill>
            </a:endParaRPr>
          </a:p>
        </p:txBody>
      </p:sp>
      <p:sp>
        <p:nvSpPr>
          <p:cNvPr id="51" name="Chevron 50"/>
          <p:cNvSpPr/>
          <p:nvPr/>
        </p:nvSpPr>
        <p:spPr>
          <a:xfrm>
            <a:off x="611488" y="3597895"/>
            <a:ext cx="348636" cy="816097"/>
          </a:xfrm>
          <a:prstGeom prst="chevron">
            <a:avLst>
              <a:gd name="adj" fmla="val 80002"/>
            </a:avLst>
          </a:prstGeom>
          <a:solidFill>
            <a:srgbClr val="8299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300" b="1" dirty="0" err="1" smtClean="0">
              <a:solidFill>
                <a:srgbClr val="000000"/>
              </a:solidFill>
            </a:endParaRPr>
          </a:p>
        </p:txBody>
      </p:sp>
      <p:cxnSp>
        <p:nvCxnSpPr>
          <p:cNvPr id="53" name="Straight Connector 52"/>
          <p:cNvCxnSpPr/>
          <p:nvPr/>
        </p:nvCxnSpPr>
        <p:spPr>
          <a:xfrm flipV="1">
            <a:off x="960124" y="4005943"/>
            <a:ext cx="254650" cy="0"/>
          </a:xfrm>
          <a:prstGeom prst="line">
            <a:avLst/>
          </a:prstGeom>
          <a:ln w="28575">
            <a:solidFill>
              <a:srgbClr val="829995"/>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1214774" y="1625600"/>
            <a:ext cx="0" cy="4760686"/>
          </a:xfrm>
          <a:prstGeom prst="line">
            <a:avLst/>
          </a:prstGeom>
          <a:ln w="28575">
            <a:solidFill>
              <a:srgbClr val="829995"/>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8877262" y="1625600"/>
            <a:ext cx="0" cy="4760686"/>
          </a:xfrm>
          <a:prstGeom prst="line">
            <a:avLst/>
          </a:prstGeom>
          <a:ln w="28575">
            <a:solidFill>
              <a:srgbClr val="829995"/>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3232727" y="27709"/>
            <a:ext cx="65" cy="246221"/>
          </a:xfrm>
          <a:prstGeom prst="rect">
            <a:avLst/>
          </a:prstGeom>
          <a:solidFill>
            <a:srgbClr val="FFC000"/>
          </a:solidFill>
        </p:spPr>
        <p:txBody>
          <a:bodyPr wrap="none" lIns="0" tIns="0" rIns="0" bIns="0" rtlCol="0">
            <a:spAutoFit/>
          </a:bodyPr>
          <a:lstStyle/>
          <a:p>
            <a:endParaRPr lang="en-GB" sz="1600" b="1" dirty="0" smtClean="0"/>
          </a:p>
        </p:txBody>
      </p:sp>
    </p:spTree>
    <p:extLst>
      <p:ext uri="{BB962C8B-B14F-4D97-AF65-F5344CB8AC3E}">
        <p14:creationId xmlns:p14="http://schemas.microsoft.com/office/powerpoint/2010/main" val="19808459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Article 13 of the Enforcement Directive (2004/48/EC) </a:t>
            </a:r>
            <a:endParaRPr lang="ar-DZ" dirty="0"/>
          </a:p>
        </p:txBody>
      </p:sp>
      <p:sp>
        <p:nvSpPr>
          <p:cNvPr id="16" name="Right Triangle 15"/>
          <p:cNvSpPr/>
          <p:nvPr/>
        </p:nvSpPr>
        <p:spPr>
          <a:xfrm flipH="1" flipV="1">
            <a:off x="271463" y="2142129"/>
            <a:ext cx="367850" cy="246068"/>
          </a:xfrm>
          <a:prstGeom prst="rtTriangle">
            <a:avLst/>
          </a:prstGeom>
          <a:solidFill>
            <a:schemeClr val="accent4"/>
          </a:solidFill>
          <a:ln w="25400" cap="flat" cmpd="sng" algn="ctr">
            <a:noFill/>
            <a:prstDash val="solid"/>
          </a:ln>
          <a:effectLst/>
        </p:spPr>
        <p:txBody>
          <a:bodyPr rtlCol="0" anchor="ctr"/>
          <a:lstStyle/>
          <a:p>
            <a:pPr algn="ctr">
              <a:defRPr/>
            </a:pPr>
            <a:endParaRPr lang="en-GB" sz="1100" kern="0" dirty="0" smtClean="0">
              <a:solidFill>
                <a:srgbClr val="FFFFFF"/>
              </a:solidFill>
              <a:cs typeface="Arial" panose="020B0604020202020204" pitchFamily="34" charset="0"/>
            </a:endParaRPr>
          </a:p>
        </p:txBody>
      </p:sp>
      <p:sp>
        <p:nvSpPr>
          <p:cNvPr id="17" name="Rectangle 16"/>
          <p:cNvSpPr/>
          <p:nvPr/>
        </p:nvSpPr>
        <p:spPr>
          <a:xfrm>
            <a:off x="631367" y="1984257"/>
            <a:ext cx="8218946" cy="4280017"/>
          </a:xfrm>
          <a:prstGeom prst="rect">
            <a:avLst/>
          </a:prstGeom>
          <a:solidFill>
            <a:schemeClr val="bg1"/>
          </a:solidFill>
          <a:ln w="25400" cap="flat" cmpd="sng" algn="ctr">
            <a:solidFill>
              <a:schemeClr val="accent1"/>
            </a:solidFill>
            <a:prstDash val="solid"/>
          </a:ln>
          <a:effectLst/>
        </p:spPr>
        <p:txBody>
          <a:bodyPr lIns="216000" tIns="252000" rIns="108000" bIns="72000" rtlCol="0" anchor="t"/>
          <a:lstStyle/>
          <a:p>
            <a:pPr marL="361950" indent="-361950">
              <a:spcBef>
                <a:spcPts val="900"/>
              </a:spcBef>
            </a:pPr>
            <a:r>
              <a:rPr lang="en-GB" sz="1400" dirty="0"/>
              <a:t>(1) </a:t>
            </a:r>
            <a:r>
              <a:rPr lang="en-GB" sz="1400" dirty="0" smtClean="0"/>
              <a:t>	Member </a:t>
            </a:r>
            <a:r>
              <a:rPr lang="en-GB" sz="1400" dirty="0"/>
              <a:t>States shall ensure that the competent judicial authorities, on application of the injured party, order the infringer who </a:t>
            </a:r>
            <a:r>
              <a:rPr lang="en-GB" sz="1400" b="1" dirty="0"/>
              <a:t>knowingly, or with reasonable grounds to know, engaged in an infringing activity,</a:t>
            </a:r>
            <a:r>
              <a:rPr lang="en-GB" sz="1400" dirty="0"/>
              <a:t> to pay the </a:t>
            </a:r>
            <a:r>
              <a:rPr lang="en-GB" sz="1400" dirty="0" err="1"/>
              <a:t>rightholder</a:t>
            </a:r>
            <a:r>
              <a:rPr lang="en-GB" sz="1400" dirty="0"/>
              <a:t> damages appropriate to the actual prejudice suffered by him/her as a result of the infringement.</a:t>
            </a:r>
          </a:p>
          <a:p>
            <a:pPr marL="714375" lvl="1" indent="-361950">
              <a:spcBef>
                <a:spcPts val="900"/>
              </a:spcBef>
            </a:pPr>
            <a:r>
              <a:rPr lang="en-GB" sz="1400" dirty="0"/>
              <a:t>When the judicial authorities set the damages:</a:t>
            </a:r>
          </a:p>
          <a:p>
            <a:pPr marL="714375" lvl="1" indent="-361950">
              <a:spcBef>
                <a:spcPts val="900"/>
              </a:spcBef>
            </a:pPr>
            <a:r>
              <a:rPr lang="en-GB" sz="1400" dirty="0"/>
              <a:t>(a) </a:t>
            </a:r>
            <a:r>
              <a:rPr lang="en-GB" sz="1400" dirty="0" smtClean="0"/>
              <a:t>	they </a:t>
            </a:r>
            <a:r>
              <a:rPr lang="en-GB" sz="1400" dirty="0"/>
              <a:t>shall take into account all appropriate aspects, such as the negative economic consequences, including lost profits, which the injured party has suffered, any unfair profits made by the infringer and, in appropriate cases, elements other than economic factors, such as the moral prejudice caused to the </a:t>
            </a:r>
            <a:r>
              <a:rPr lang="en-GB" sz="1400" dirty="0" err="1"/>
              <a:t>rightholder</a:t>
            </a:r>
            <a:r>
              <a:rPr lang="en-GB" sz="1400" dirty="0"/>
              <a:t> by the infringement; or</a:t>
            </a:r>
          </a:p>
          <a:p>
            <a:pPr marL="714375" lvl="1" indent="-361950">
              <a:spcBef>
                <a:spcPts val="900"/>
              </a:spcBef>
            </a:pPr>
            <a:r>
              <a:rPr lang="en-GB" sz="1400" dirty="0"/>
              <a:t>(b) </a:t>
            </a:r>
            <a:r>
              <a:rPr lang="en-GB" sz="1400" dirty="0" smtClean="0"/>
              <a:t>	as </a:t>
            </a:r>
            <a:r>
              <a:rPr lang="en-GB" sz="1400" dirty="0"/>
              <a:t>an alternative to (a), they may, in appropriate cases, set the damages as a lump sum on the basis of elements such as at least the amount of royalties or fees which would have been due if the infringer had requested authorisation to use the intellectual property right in question.</a:t>
            </a:r>
          </a:p>
          <a:p>
            <a:pPr marL="361950" indent="-361950">
              <a:spcBef>
                <a:spcPts val="900"/>
              </a:spcBef>
            </a:pPr>
            <a:r>
              <a:rPr lang="en-GB" sz="1400" dirty="0"/>
              <a:t>(2) </a:t>
            </a:r>
            <a:r>
              <a:rPr lang="en-GB" sz="1400" dirty="0" smtClean="0"/>
              <a:t>	Where </a:t>
            </a:r>
            <a:r>
              <a:rPr lang="en-GB" sz="1400" dirty="0"/>
              <a:t>the infringer </a:t>
            </a:r>
            <a:r>
              <a:rPr lang="en-GB" sz="1400" b="1" dirty="0"/>
              <a:t>did not knowingly, or with reasonable grounds know, engage in infringing activity</a:t>
            </a:r>
            <a:r>
              <a:rPr lang="en-GB" sz="1400" dirty="0"/>
              <a:t>, Member States may lay down that the judicial authorities </a:t>
            </a:r>
            <a:r>
              <a:rPr lang="en-GB" sz="1400" b="1" dirty="0"/>
              <a:t>may order the recovery of profits or the payment of damages, which may be pre-established</a:t>
            </a:r>
            <a:r>
              <a:rPr lang="en-GB" sz="1400" dirty="0"/>
              <a:t>. </a:t>
            </a:r>
          </a:p>
        </p:txBody>
      </p:sp>
      <p:sp>
        <p:nvSpPr>
          <p:cNvPr id="18" name="Rounded Rectangle 5"/>
          <p:cNvSpPr/>
          <p:nvPr/>
        </p:nvSpPr>
        <p:spPr>
          <a:xfrm>
            <a:off x="271463" y="1747838"/>
            <a:ext cx="6193991" cy="394291"/>
          </a:xfrm>
          <a:custGeom>
            <a:avLst/>
            <a:gdLst/>
            <a:ahLst/>
            <a:cxnLst/>
            <a:rect l="l" t="t" r="r" b="b"/>
            <a:pathLst>
              <a:path w="3353653" h="432298">
                <a:moveTo>
                  <a:pt x="0" y="0"/>
                </a:moveTo>
                <a:lnTo>
                  <a:pt x="2921355" y="0"/>
                </a:lnTo>
                <a:cubicBezTo>
                  <a:pt x="3160107" y="0"/>
                  <a:pt x="3353653" y="193546"/>
                  <a:pt x="3353653" y="432298"/>
                </a:cubicBezTo>
                <a:lnTo>
                  <a:pt x="3353652" y="432298"/>
                </a:lnTo>
                <a:lnTo>
                  <a:pt x="0" y="432298"/>
                </a:lnTo>
                <a:close/>
              </a:path>
            </a:pathLst>
          </a:custGeom>
          <a:solidFill>
            <a:schemeClr val="accent1"/>
          </a:solidFill>
          <a:ln w="25400" cap="flat" cmpd="sng" algn="ctr">
            <a:noFill/>
            <a:prstDash val="solid"/>
          </a:ln>
          <a:effectLst/>
        </p:spPr>
        <p:txBody>
          <a:bodyPr rtlCol="0" anchor="ctr"/>
          <a:lstStyle/>
          <a:p>
            <a:pPr>
              <a:defRPr/>
            </a:pPr>
            <a:r>
              <a:rPr lang="en-GB" sz="1600" b="1" kern="0" dirty="0">
                <a:solidFill>
                  <a:srgbClr val="FFFFFF"/>
                </a:solidFill>
                <a:cs typeface="Arial" panose="020B0604020202020204" pitchFamily="34" charset="0"/>
              </a:rPr>
              <a:t>Damages</a:t>
            </a:r>
          </a:p>
        </p:txBody>
      </p:sp>
    </p:spTree>
    <p:extLst>
      <p:ext uri="{BB962C8B-B14F-4D97-AF65-F5344CB8AC3E}">
        <p14:creationId xmlns:p14="http://schemas.microsoft.com/office/powerpoint/2010/main" val="37889031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252000" y="4309200"/>
            <a:ext cx="8578850" cy="2068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algn="l" eaLnBrk="1" hangingPunct="1">
              <a:spcBef>
                <a:spcPct val="20000"/>
              </a:spcBef>
              <a:buFont typeface="Arial" charset="0"/>
              <a:buNone/>
            </a:pPr>
            <a:r>
              <a:rPr lang="en-GB" sz="1600" b="1" dirty="0">
                <a:cs typeface="Arial" charset="0"/>
              </a:rPr>
              <a:t>These are presentation slides only. The information within these slides does not constitute definitive advice and should not be used as the basis for giving definitive advice without checking the primary sources.</a:t>
            </a:r>
          </a:p>
          <a:p>
            <a:pPr algn="l" eaLnBrk="1" hangingPunct="1">
              <a:spcBef>
                <a:spcPct val="20000"/>
              </a:spcBef>
              <a:buFont typeface="Arial" charset="0"/>
              <a:buNone/>
            </a:pPr>
            <a:endParaRPr lang="en-GB" sz="1600" b="1" dirty="0">
              <a:cs typeface="Arial" charset="0"/>
            </a:endParaRPr>
          </a:p>
          <a:p>
            <a:pPr>
              <a:spcBef>
                <a:spcPct val="20000"/>
              </a:spcBef>
            </a:pPr>
            <a:r>
              <a:rPr lang="en-GB" sz="1600" b="1" dirty="0">
                <a:cs typeface="Arial" charset="0"/>
              </a:rPr>
              <a:t>Allen &amp; Overy means Allen &amp; Overy LLP and/or its affiliated undertakings.  The term partner is used to refer to a member of Allen &amp; Overy LLP or an employee or consultant with equivalent standing and qualifications or an individual with equivalent status in one of Allen &amp; Overy </a:t>
            </a:r>
            <a:r>
              <a:rPr lang="en-GB" sz="1600" b="1" dirty="0" smtClean="0">
                <a:cs typeface="Arial" charset="0"/>
              </a:rPr>
              <a:t>LLP</a:t>
            </a:r>
            <a:r>
              <a:rPr lang="en-GB" sz="1600" b="1" dirty="0"/>
              <a:t>’</a:t>
            </a:r>
            <a:r>
              <a:rPr lang="en-GB" sz="1600" b="1" dirty="0" smtClean="0">
                <a:cs typeface="Arial" charset="0"/>
              </a:rPr>
              <a:t>s </a:t>
            </a:r>
            <a:r>
              <a:rPr lang="en-GB" sz="1600" b="1" dirty="0">
                <a:cs typeface="Arial" charset="0"/>
              </a:rPr>
              <a:t>affiliated undertakings.</a:t>
            </a:r>
          </a:p>
        </p:txBody>
      </p:sp>
      <p:sp>
        <p:nvSpPr>
          <p:cNvPr id="5" name="Title 1"/>
          <p:cNvSpPr txBox="1">
            <a:spLocks/>
          </p:cNvSpPr>
          <p:nvPr/>
        </p:nvSpPr>
        <p:spPr>
          <a:xfrm>
            <a:off x="252003" y="2152663"/>
            <a:ext cx="8572037" cy="446173"/>
          </a:xfrm>
          <a:prstGeom prst="rect">
            <a:avLst/>
          </a:prstGeom>
        </p:spPr>
        <p:txBody>
          <a:bodyPr lIns="0" tIns="0" rIns="0" bIns="0">
            <a:spAutoFit/>
          </a:bodyPr>
          <a:lstStyle>
            <a:lvl1pPr algn="l" defTabSz="847725" rtl="0" eaLnBrk="1" fontAlgn="base" hangingPunct="1">
              <a:spcBef>
                <a:spcPct val="0"/>
              </a:spcBef>
              <a:spcAft>
                <a:spcPct val="0"/>
              </a:spcAft>
              <a:buFont typeface="Times New Roman" pitchFamily="18" charset="0"/>
              <a:defRPr lang="en-GB" sz="2900" b="1" kern="1200">
                <a:solidFill>
                  <a:srgbClr val="B23427"/>
                </a:solidFill>
                <a:latin typeface="Times New Roman" panose="02020603050405020304" pitchFamily="18" charset="0"/>
                <a:ea typeface="+mj-ea"/>
                <a:cs typeface="Times New Roman" panose="02020603050405020304" pitchFamily="18" charset="0"/>
              </a:defRPr>
            </a:lvl1pPr>
            <a:lvl2pPr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2pPr>
            <a:lvl3pPr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3pPr>
            <a:lvl4pPr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4pPr>
            <a:lvl5pPr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5pPr>
            <a:lvl6pPr marL="457200"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6pPr>
            <a:lvl7pPr marL="914400"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7pPr>
            <a:lvl8pPr marL="1371600"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8pPr>
            <a:lvl9pPr marL="1828800" algn="l" defTabSz="847725" rtl="0" eaLnBrk="1" fontAlgn="base" hangingPunct="1">
              <a:spcBef>
                <a:spcPct val="0"/>
              </a:spcBef>
              <a:spcAft>
                <a:spcPct val="0"/>
              </a:spcAft>
              <a:buFont typeface="Times New Roman" pitchFamily="18" charset="0"/>
              <a:defRPr sz="2900" b="1">
                <a:solidFill>
                  <a:srgbClr val="B23427"/>
                </a:solidFill>
                <a:latin typeface="Times New Roman" pitchFamily="18" charset="0"/>
                <a:cs typeface="Times New Roman" pitchFamily="18" charset="0"/>
              </a:defRPr>
            </a:lvl9pPr>
          </a:lstStyle>
          <a:p>
            <a:r>
              <a:rPr lang="en-GB" dirty="0" smtClean="0"/>
              <a:t>Questions?</a:t>
            </a:r>
            <a:endParaRPr lang="en-GB" dirty="0"/>
          </a:p>
        </p:txBody>
      </p:sp>
      <p:sp>
        <p:nvSpPr>
          <p:cNvPr id="2" name="cpDocRef"/>
          <p:cNvSpPr txBox="1"/>
          <p:nvPr/>
        </p:nvSpPr>
        <p:spPr>
          <a:xfrm>
            <a:off x="160415" y="6735207"/>
            <a:ext cx="2540000" cy="123111"/>
          </a:xfrm>
          <a:prstGeom prst="rect">
            <a:avLst/>
          </a:prstGeom>
          <a:noFill/>
        </p:spPr>
        <p:txBody>
          <a:bodyPr vert="horz" wrap="square" lIns="0" tIns="0" rIns="0" bIns="0" rtlCol="0">
            <a:spAutoFit/>
          </a:bodyPr>
          <a:lstStyle/>
          <a:p>
            <a:r>
              <a:rPr lang="en-GB" sz="800" smtClean="0">
                <a:solidFill>
                  <a:srgbClr val="A19589"/>
                </a:solidFill>
                <a:latin typeface="Times New Roman"/>
              </a:rPr>
              <a:t>LT:21782655.2</a:t>
            </a:r>
            <a:endParaRPr lang="en-GB" sz="800" dirty="0" smtClean="0">
              <a:solidFill>
                <a:srgbClr val="A19589"/>
              </a:solidFill>
              <a:latin typeface="Times New Roman"/>
            </a:endParaRPr>
          </a:p>
        </p:txBody>
      </p:sp>
    </p:spTree>
    <p:extLst>
      <p:ext uri="{BB962C8B-B14F-4D97-AF65-F5344CB8AC3E}">
        <p14:creationId xmlns:p14="http://schemas.microsoft.com/office/powerpoint/2010/main" val="2300877232"/>
      </p:ext>
    </p:extLst>
  </p:cSld>
  <p:clrMapOvr>
    <a:masterClrMapping/>
  </p:clrMapOvr>
  <p:timing>
    <p:tnLst>
      <p:par>
        <p:cTn id="1" dur="indefinite" restart="never" nodeType="tmRoot"/>
      </p:par>
    </p:tnLst>
  </p:timing>
</p:sld>
</file>

<file path=ppt/theme/theme1.xml><?xml version="1.0" encoding="utf-8"?>
<a:theme xmlns:a="http://schemas.openxmlformats.org/drawingml/2006/main" name="A&amp;O new template - Nov 2015">
  <a:themeElements>
    <a:clrScheme name="New colours">
      <a:dk1>
        <a:srgbClr val="000000"/>
      </a:dk1>
      <a:lt1>
        <a:srgbClr val="FFFFFF"/>
      </a:lt1>
      <a:dk2>
        <a:srgbClr val="B23427"/>
      </a:dk2>
      <a:lt2>
        <a:srgbClr val="636467"/>
      </a:lt2>
      <a:accent1>
        <a:srgbClr val="425563"/>
      </a:accent1>
      <a:accent2>
        <a:srgbClr val="B23427"/>
      </a:accent2>
      <a:accent3>
        <a:srgbClr val="569BBE"/>
      </a:accent3>
      <a:accent4>
        <a:srgbClr val="BFBFBF"/>
      </a:accent4>
      <a:accent5>
        <a:srgbClr val="651D32"/>
      </a:accent5>
      <a:accent6>
        <a:srgbClr val="9B945F"/>
      </a:accent6>
      <a:hlink>
        <a:srgbClr val="5C6F7B"/>
      </a:hlink>
      <a:folHlink>
        <a:srgbClr val="9AD7DB"/>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b="1"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CD2BC9A727BD41824CEBAA2425E587" ma:contentTypeVersion="5" ma:contentTypeDescription="Create a new document." ma:contentTypeScope="" ma:versionID="0bcbc81b0220a6d41e5ffd788b2c5101">
  <xsd:schema xmlns:xsd="http://www.w3.org/2001/XMLSchema" xmlns:xs="http://www.w3.org/2001/XMLSchema" xmlns:p="http://schemas.microsoft.com/office/2006/metadata/properties" xmlns:ns2="a46a402f-8785-424b-ac89-783bde2122e4" targetNamespace="http://schemas.microsoft.com/office/2006/metadata/properties" ma:root="true" ma:fieldsID="b9884fa6d871a2596245511625a248d9" ns2:_="">
    <xsd:import namespace="a46a402f-8785-424b-ac89-783bde2122e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6a402f-8785-424b-ac89-783bde2122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A3606F-5ECC-4B3A-B5E2-7535E5FED4C0}"/>
</file>

<file path=customXml/itemProps2.xml><?xml version="1.0" encoding="utf-8"?>
<ds:datastoreItem xmlns:ds="http://schemas.openxmlformats.org/officeDocument/2006/customXml" ds:itemID="{35A49E6F-44EA-4165-AF3A-2422AE02453B}">
  <ds:schemaRefs>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http://schemas.microsoft.com/office/2006/documentManagement/types"/>
    <ds:schemaRef ds:uri="http://purl.org/dc/elements/1.1/"/>
    <ds:schemaRef ds:uri="http://purl.org/dc/terms/"/>
    <ds:schemaRef ds:uri="http://purl.org/dc/dcmitype/"/>
    <ds:schemaRef ds:uri="http://schemas.microsoft.com/sharepoint/v3"/>
  </ds:schemaRefs>
</ds:datastoreItem>
</file>

<file path=customXml/itemProps3.xml><?xml version="1.0" encoding="utf-8"?>
<ds:datastoreItem xmlns:ds="http://schemas.openxmlformats.org/officeDocument/2006/customXml" ds:itemID="{79EDDE2C-DAC7-4366-959E-71F5D3A0D843}"/>
</file>

<file path=docProps/app.xml><?xml version="1.0" encoding="utf-8"?>
<Properties xmlns="http://schemas.openxmlformats.org/officeDocument/2006/extended-properties" xmlns:vt="http://schemas.openxmlformats.org/officeDocument/2006/docPropsVTypes">
  <Template>A&amp;O new template - Nov 2015</Template>
  <TotalTime>294</TotalTime>
  <Words>556</Words>
  <Application>Microsoft Office PowerPoint</Application>
  <PresentationFormat>On-screen Show (4:3)</PresentationFormat>
  <Paragraphs>99</Paragraphs>
  <Slides>15</Slides>
  <Notes>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A&amp;O new template - Nov 2015</vt:lpstr>
      <vt:lpstr>PowerPoint Presentation</vt:lpstr>
      <vt:lpstr>Article 3(2) of the Enforcement Directive (2004/48/EC)</vt:lpstr>
      <vt:lpstr>Article 45 Agreement on Trade-Related Aspects of Intellectual Property Rights (TRIPS)</vt:lpstr>
      <vt:lpstr>Article 13 of the Enforcement Directive (2004/48/EC) </vt:lpstr>
      <vt:lpstr>Intellectual Property Enforcement Regulations 2006</vt:lpstr>
      <vt:lpstr>Section 97(1) Copyright, Designs and Patents Act 1988</vt:lpstr>
      <vt:lpstr>Overview of damages/ account for innocent infringement</vt:lpstr>
      <vt:lpstr>Section 97(2) Copyright, Designs and Patents Act 1988</vt:lpstr>
      <vt:lpstr>Phonographic Performance Limited v Andrew Ellis trading as Bla Bal Bar [2018] EWCA Civ 2812</vt:lpstr>
      <vt:lpstr>Article 13 of the Enforcement Directive (2004/48/EC) </vt:lpstr>
      <vt:lpstr>John Walmsley v Education Limited t/a Oise Cambridge [2014] WL 2194626 </vt:lpstr>
      <vt:lpstr>What do you need to establish flagrancy?</vt:lpstr>
      <vt:lpstr>Conduct that is not sufficient for flagrancy</vt:lpstr>
      <vt:lpstr>Article 13 of the Enforcement Directive (2004/48/EC) </vt:lpstr>
      <vt:lpstr>PowerPoint Presentation</vt:lpstr>
    </vt:vector>
  </TitlesOfParts>
  <Company>Allen &amp; Overy LLP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Allen &amp; Overy</dc:creator>
  <cp:lastModifiedBy>Allen &amp; Overy</cp:lastModifiedBy>
  <cp:revision>60</cp:revision>
  <cp:lastPrinted>2019-03-07T17:08:01Z</cp:lastPrinted>
  <dcterms:created xsi:type="dcterms:W3CDTF">2015-01-21T13:46:38Z</dcterms:created>
  <dcterms:modified xsi:type="dcterms:W3CDTF">2019-03-08T09:49:55Z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0x0101000ACD2BC9A727BD41824CEBAA2425E587</vt:lpwstr>
  </property>
  <property fmtid="{D5CDD505-2E9C-101B-9397-08002B2CF9AE}" pid="3" name="FilePedigree">
    <vt:lpwstr>OSAX</vt:lpwstr>
  </property>
  <property fmtid="{D5CDD505-2E9C-101B-9397-08002B2CF9AE}" pid="4" name="Client">
    <vt:lpwstr>0098100</vt:lpwstr>
  </property>
  <property fmtid="{D5CDD505-2E9C-101B-9397-08002B2CF9AE}" pid="5" name="Matter">
    <vt:lpwstr>0000168</vt:lpwstr>
  </property>
  <property fmtid="{D5CDD505-2E9C-101B-9397-08002B2CF9AE}" pid="6" name="cpClientMatter">
    <vt:lpwstr>0098100-0000168</vt:lpwstr>
  </property>
  <property fmtid="{D5CDD505-2E9C-101B-9397-08002B2CF9AE}" pid="7" name="cpDocRef">
    <vt:lpwstr>LT:21782655.3</vt:lpwstr>
  </property>
  <property fmtid="{D5CDD505-2E9C-101B-9397-08002B2CF9AE}" pid="8" name="cpCombinedRef">
    <vt:lpwstr>0098100-0000168 LT:21782655.3</vt:lpwstr>
  </property>
</Properties>
</file>