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6"/>
  </p:notesMasterIdLst>
  <p:sldIdLst>
    <p:sldId id="256" r:id="rId2"/>
    <p:sldId id="266" r:id="rId3"/>
    <p:sldId id="273" r:id="rId4"/>
    <p:sldId id="274" r:id="rId5"/>
    <p:sldId id="267" r:id="rId6"/>
    <p:sldId id="271" r:id="rId7"/>
    <p:sldId id="275" r:id="rId8"/>
    <p:sldId id="279" r:id="rId9"/>
    <p:sldId id="280" r:id="rId10"/>
    <p:sldId id="277" r:id="rId11"/>
    <p:sldId id="281" r:id="rId12"/>
    <p:sldId id="282" r:id="rId13"/>
    <p:sldId id="278" r:id="rId14"/>
    <p:sldId id="283" r:id="rId15"/>
    <p:sldId id="269" r:id="rId16"/>
    <p:sldId id="284" r:id="rId17"/>
    <p:sldId id="270" r:id="rId18"/>
    <p:sldId id="276" r:id="rId19"/>
    <p:sldId id="268" r:id="rId20"/>
    <p:sldId id="261" r:id="rId21"/>
    <p:sldId id="265" r:id="rId22"/>
    <p:sldId id="257" r:id="rId23"/>
    <p:sldId id="260" r:id="rId24"/>
    <p:sldId id="25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FF66"/>
    <a:srgbClr val="FFFF99"/>
    <a:srgbClr val="FFCC00"/>
    <a:srgbClr val="EFAE79"/>
    <a:srgbClr val="D870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91" d="100"/>
          <a:sy n="91" d="100"/>
        </p:scale>
        <p:origin x="132"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ry Pearce" userId="2a2c33de12e2cdd0" providerId="LiveId" clId="{60670002-F29A-4624-B6C0-1A117DDE6F37}"/>
    <pc:docChg chg="undo custSel addSld delSld modSld">
      <pc:chgData name="Henry Pearce" userId="2a2c33de12e2cdd0" providerId="LiveId" clId="{60670002-F29A-4624-B6C0-1A117DDE6F37}" dt="2024-11-04T13:21:51.720" v="2354" actId="20577"/>
      <pc:docMkLst>
        <pc:docMk/>
      </pc:docMkLst>
      <pc:sldChg chg="modSp mod">
        <pc:chgData name="Henry Pearce" userId="2a2c33de12e2cdd0" providerId="LiveId" clId="{60670002-F29A-4624-B6C0-1A117DDE6F37}" dt="2024-10-21T11:27:18.731" v="2348" actId="20577"/>
        <pc:sldMkLst>
          <pc:docMk/>
          <pc:sldMk cId="3085964623" sldId="269"/>
        </pc:sldMkLst>
        <pc:spChg chg="mod">
          <ac:chgData name="Henry Pearce" userId="2a2c33de12e2cdd0" providerId="LiveId" clId="{60670002-F29A-4624-B6C0-1A117DDE6F37}" dt="2024-10-21T11:27:18.731" v="2348" actId="20577"/>
          <ac:spMkLst>
            <pc:docMk/>
            <pc:sldMk cId="3085964623" sldId="269"/>
            <ac:spMk id="3" creationId="{6636D374-049F-84CE-CF6F-D6FB48BF3AB2}"/>
          </ac:spMkLst>
        </pc:spChg>
      </pc:sldChg>
      <pc:sldChg chg="modSp mod">
        <pc:chgData name="Henry Pearce" userId="2a2c33de12e2cdd0" providerId="LiveId" clId="{60670002-F29A-4624-B6C0-1A117DDE6F37}" dt="2024-10-21T09:10:28.940" v="5" actId="20577"/>
        <pc:sldMkLst>
          <pc:docMk/>
          <pc:sldMk cId="55389814" sldId="270"/>
        </pc:sldMkLst>
        <pc:spChg chg="mod">
          <ac:chgData name="Henry Pearce" userId="2a2c33de12e2cdd0" providerId="LiveId" clId="{60670002-F29A-4624-B6C0-1A117DDE6F37}" dt="2024-10-21T09:10:28.940" v="5" actId="20577"/>
          <ac:spMkLst>
            <pc:docMk/>
            <pc:sldMk cId="55389814" sldId="270"/>
            <ac:spMk id="3" creationId="{EC0CCB97-3138-024D-5C4D-1AB23D116011}"/>
          </ac:spMkLst>
        </pc:spChg>
      </pc:sldChg>
      <pc:sldChg chg="del">
        <pc:chgData name="Henry Pearce" userId="2a2c33de12e2cdd0" providerId="LiveId" clId="{60670002-F29A-4624-B6C0-1A117DDE6F37}" dt="2024-10-21T11:21:28.588" v="2307" actId="47"/>
        <pc:sldMkLst>
          <pc:docMk/>
          <pc:sldMk cId="3138886852" sldId="272"/>
        </pc:sldMkLst>
      </pc:sldChg>
      <pc:sldChg chg="modSp mod">
        <pc:chgData name="Henry Pearce" userId="2a2c33de12e2cdd0" providerId="LiveId" clId="{60670002-F29A-4624-B6C0-1A117DDE6F37}" dt="2024-11-04T13:20:40.290" v="2349" actId="20577"/>
        <pc:sldMkLst>
          <pc:docMk/>
          <pc:sldMk cId="1869675275" sldId="273"/>
        </pc:sldMkLst>
        <pc:spChg chg="mod">
          <ac:chgData name="Henry Pearce" userId="2a2c33de12e2cdd0" providerId="LiveId" clId="{60670002-F29A-4624-B6C0-1A117DDE6F37}" dt="2024-11-04T13:20:40.290" v="2349" actId="20577"/>
          <ac:spMkLst>
            <pc:docMk/>
            <pc:sldMk cId="1869675275" sldId="273"/>
            <ac:spMk id="3" creationId="{B0C177C3-2335-6DF4-BAE1-0CFFC0D54769}"/>
          </ac:spMkLst>
        </pc:spChg>
      </pc:sldChg>
      <pc:sldChg chg="modSp mod">
        <pc:chgData name="Henry Pearce" userId="2a2c33de12e2cdd0" providerId="LiveId" clId="{60670002-F29A-4624-B6C0-1A117DDE6F37}" dt="2024-10-21T09:13:09.442" v="323" actId="20577"/>
        <pc:sldMkLst>
          <pc:docMk/>
          <pc:sldMk cId="2558438448" sldId="274"/>
        </pc:sldMkLst>
        <pc:spChg chg="mod">
          <ac:chgData name="Henry Pearce" userId="2a2c33de12e2cdd0" providerId="LiveId" clId="{60670002-F29A-4624-B6C0-1A117DDE6F37}" dt="2024-10-21T09:13:09.442" v="323" actId="20577"/>
          <ac:spMkLst>
            <pc:docMk/>
            <pc:sldMk cId="2558438448" sldId="274"/>
            <ac:spMk id="3" creationId="{B0C177C3-2335-6DF4-BAE1-0CFFC0D54769}"/>
          </ac:spMkLst>
        </pc:spChg>
      </pc:sldChg>
      <pc:sldChg chg="modSp mod">
        <pc:chgData name="Henry Pearce" userId="2a2c33de12e2cdd0" providerId="LiveId" clId="{60670002-F29A-4624-B6C0-1A117DDE6F37}" dt="2024-10-21T11:25:46.460" v="2321" actId="20577"/>
        <pc:sldMkLst>
          <pc:docMk/>
          <pc:sldMk cId="880962005" sldId="277"/>
        </pc:sldMkLst>
        <pc:spChg chg="mod">
          <ac:chgData name="Henry Pearce" userId="2a2c33de12e2cdd0" providerId="LiveId" clId="{60670002-F29A-4624-B6C0-1A117DDE6F37}" dt="2024-10-21T11:25:46.460" v="2321" actId="20577"/>
          <ac:spMkLst>
            <pc:docMk/>
            <pc:sldMk cId="880962005" sldId="277"/>
            <ac:spMk id="3" creationId="{C84212A5-49A9-E46C-C008-74043C38CFDF}"/>
          </ac:spMkLst>
        </pc:spChg>
      </pc:sldChg>
      <pc:sldChg chg="modSp mod">
        <pc:chgData name="Henry Pearce" userId="2a2c33de12e2cdd0" providerId="LiveId" clId="{60670002-F29A-4624-B6C0-1A117DDE6F37}" dt="2024-10-21T10:05:54.592" v="1200" actId="20577"/>
        <pc:sldMkLst>
          <pc:docMk/>
          <pc:sldMk cId="749030833" sldId="278"/>
        </pc:sldMkLst>
        <pc:spChg chg="mod">
          <ac:chgData name="Henry Pearce" userId="2a2c33de12e2cdd0" providerId="LiveId" clId="{60670002-F29A-4624-B6C0-1A117DDE6F37}" dt="2024-10-21T10:05:54.592" v="1200" actId="20577"/>
          <ac:spMkLst>
            <pc:docMk/>
            <pc:sldMk cId="749030833" sldId="278"/>
            <ac:spMk id="3" creationId="{C84212A5-49A9-E46C-C008-74043C38CFDF}"/>
          </ac:spMkLst>
        </pc:spChg>
      </pc:sldChg>
      <pc:sldChg chg="modSp mod">
        <pc:chgData name="Henry Pearce" userId="2a2c33de12e2cdd0" providerId="LiveId" clId="{60670002-F29A-4624-B6C0-1A117DDE6F37}" dt="2024-11-04T13:21:51.720" v="2354" actId="20577"/>
        <pc:sldMkLst>
          <pc:docMk/>
          <pc:sldMk cId="187699459" sldId="279"/>
        </pc:sldMkLst>
        <pc:spChg chg="mod">
          <ac:chgData name="Henry Pearce" userId="2a2c33de12e2cdd0" providerId="LiveId" clId="{60670002-F29A-4624-B6C0-1A117DDE6F37}" dt="2024-11-04T13:21:51.720" v="2354" actId="20577"/>
          <ac:spMkLst>
            <pc:docMk/>
            <pc:sldMk cId="187699459" sldId="279"/>
            <ac:spMk id="3" creationId="{C84212A5-49A9-E46C-C008-74043C38CFDF}"/>
          </ac:spMkLst>
        </pc:spChg>
      </pc:sldChg>
      <pc:sldChg chg="modSp mod">
        <pc:chgData name="Henry Pearce" userId="2a2c33de12e2cdd0" providerId="LiveId" clId="{60670002-F29A-4624-B6C0-1A117DDE6F37}" dt="2024-10-21T09:24:11.043" v="377" actId="114"/>
        <pc:sldMkLst>
          <pc:docMk/>
          <pc:sldMk cId="913579330" sldId="280"/>
        </pc:sldMkLst>
        <pc:spChg chg="mod">
          <ac:chgData name="Henry Pearce" userId="2a2c33de12e2cdd0" providerId="LiveId" clId="{60670002-F29A-4624-B6C0-1A117DDE6F37}" dt="2024-10-21T09:24:11.043" v="377" actId="114"/>
          <ac:spMkLst>
            <pc:docMk/>
            <pc:sldMk cId="913579330" sldId="280"/>
            <ac:spMk id="3" creationId="{C84212A5-49A9-E46C-C008-74043C38CFDF}"/>
          </ac:spMkLst>
        </pc:spChg>
      </pc:sldChg>
      <pc:sldChg chg="modSp mod">
        <pc:chgData name="Henry Pearce" userId="2a2c33de12e2cdd0" providerId="LiveId" clId="{60670002-F29A-4624-B6C0-1A117DDE6F37}" dt="2024-10-21T11:12:46.935" v="2003" actId="20577"/>
        <pc:sldMkLst>
          <pc:docMk/>
          <pc:sldMk cId="2408728336" sldId="281"/>
        </pc:sldMkLst>
        <pc:spChg chg="mod">
          <ac:chgData name="Henry Pearce" userId="2a2c33de12e2cdd0" providerId="LiveId" clId="{60670002-F29A-4624-B6C0-1A117DDE6F37}" dt="2024-10-21T11:12:46.935" v="2003" actId="20577"/>
          <ac:spMkLst>
            <pc:docMk/>
            <pc:sldMk cId="2408728336" sldId="281"/>
            <ac:spMk id="3" creationId="{C84212A5-49A9-E46C-C008-74043C38CFDF}"/>
          </ac:spMkLst>
        </pc:spChg>
      </pc:sldChg>
      <pc:sldChg chg="modSp mod">
        <pc:chgData name="Henry Pearce" userId="2a2c33de12e2cdd0" providerId="LiveId" clId="{60670002-F29A-4624-B6C0-1A117DDE6F37}" dt="2024-10-21T11:26:54.357" v="2333" actId="20577"/>
        <pc:sldMkLst>
          <pc:docMk/>
          <pc:sldMk cId="3477877220" sldId="282"/>
        </pc:sldMkLst>
        <pc:spChg chg="mod">
          <ac:chgData name="Henry Pearce" userId="2a2c33de12e2cdd0" providerId="LiveId" clId="{60670002-F29A-4624-B6C0-1A117DDE6F37}" dt="2024-10-21T11:26:54.357" v="2333" actId="20577"/>
          <ac:spMkLst>
            <pc:docMk/>
            <pc:sldMk cId="3477877220" sldId="282"/>
            <ac:spMk id="3" creationId="{C84212A5-49A9-E46C-C008-74043C38CFDF}"/>
          </ac:spMkLst>
        </pc:spChg>
      </pc:sldChg>
      <pc:sldChg chg="modSp add mod">
        <pc:chgData name="Henry Pearce" userId="2a2c33de12e2cdd0" providerId="LiveId" clId="{60670002-F29A-4624-B6C0-1A117DDE6F37}" dt="2024-10-21T11:06:09.801" v="1716" actId="114"/>
        <pc:sldMkLst>
          <pc:docMk/>
          <pc:sldMk cId="3850760890" sldId="283"/>
        </pc:sldMkLst>
        <pc:spChg chg="mod">
          <ac:chgData name="Henry Pearce" userId="2a2c33de12e2cdd0" providerId="LiveId" clId="{60670002-F29A-4624-B6C0-1A117DDE6F37}" dt="2024-10-21T11:06:09.801" v="1716" actId="114"/>
          <ac:spMkLst>
            <pc:docMk/>
            <pc:sldMk cId="3850760890" sldId="283"/>
            <ac:spMk id="3" creationId="{71565206-8E7B-58C7-A169-9221C94F4296}"/>
          </ac:spMkLst>
        </pc:spChg>
      </pc:sldChg>
      <pc:sldChg chg="modSp add mod">
        <pc:chgData name="Henry Pearce" userId="2a2c33de12e2cdd0" providerId="LiveId" clId="{60670002-F29A-4624-B6C0-1A117DDE6F37}" dt="2024-10-21T11:09:11.370" v="1986" actId="5793"/>
        <pc:sldMkLst>
          <pc:docMk/>
          <pc:sldMk cId="3842770337" sldId="284"/>
        </pc:sldMkLst>
        <pc:spChg chg="mod">
          <ac:chgData name="Henry Pearce" userId="2a2c33de12e2cdd0" providerId="LiveId" clId="{60670002-F29A-4624-B6C0-1A117DDE6F37}" dt="2024-10-21T11:09:11.370" v="1986" actId="5793"/>
          <ac:spMkLst>
            <pc:docMk/>
            <pc:sldMk cId="3842770337" sldId="284"/>
            <ac:spMk id="3" creationId="{09B6086E-313D-8F52-3144-408799FEC074}"/>
          </ac:spMkLst>
        </pc:spChg>
      </pc:sldChg>
    </pc:docChg>
  </pc:docChgLst>
  <pc:docChgLst>
    <pc:chgData name="Henry Pearce" userId="2a2c33de12e2cdd0" providerId="LiveId" clId="{3D0F50CB-2874-4B09-B348-23022537D846}"/>
    <pc:docChg chg="undo custSel addSld delSld modSld sldOrd">
      <pc:chgData name="Henry Pearce" userId="2a2c33de12e2cdd0" providerId="LiveId" clId="{3D0F50CB-2874-4B09-B348-23022537D846}" dt="2024-10-31T12:56:00.818" v="8665" actId="20577"/>
      <pc:docMkLst>
        <pc:docMk/>
      </pc:docMkLst>
      <pc:sldChg chg="modSp mod">
        <pc:chgData name="Henry Pearce" userId="2a2c33de12e2cdd0" providerId="LiveId" clId="{3D0F50CB-2874-4B09-B348-23022537D846}" dt="2024-10-15T10:14:40.058" v="3020" actId="13926"/>
        <pc:sldMkLst>
          <pc:docMk/>
          <pc:sldMk cId="2439504007" sldId="257"/>
        </pc:sldMkLst>
        <pc:spChg chg="mod">
          <ac:chgData name="Henry Pearce" userId="2a2c33de12e2cdd0" providerId="LiveId" clId="{3D0F50CB-2874-4B09-B348-23022537D846}" dt="2024-10-15T10:14:40.058" v="3020" actId="13926"/>
          <ac:spMkLst>
            <pc:docMk/>
            <pc:sldMk cId="2439504007" sldId="257"/>
            <ac:spMk id="2" creationId="{192EE552-0561-F04D-2A30-40EB37C7F73F}"/>
          </ac:spMkLst>
        </pc:spChg>
        <pc:graphicFrameChg chg="mod modGraphic">
          <ac:chgData name="Henry Pearce" userId="2a2c33de12e2cdd0" providerId="LiveId" clId="{3D0F50CB-2874-4B09-B348-23022537D846}" dt="2024-10-15T08:09:47.978" v="184" actId="12100"/>
          <ac:graphicFrameMkLst>
            <pc:docMk/>
            <pc:sldMk cId="2439504007" sldId="257"/>
            <ac:graphicFrameMk id="5" creationId="{607FB0F5-1B15-E9DE-FC7C-2BE66DB7935C}"/>
          </ac:graphicFrameMkLst>
        </pc:graphicFrameChg>
      </pc:sldChg>
      <pc:sldChg chg="modSp del">
        <pc:chgData name="Henry Pearce" userId="2a2c33de12e2cdd0" providerId="LiveId" clId="{3D0F50CB-2874-4B09-B348-23022537D846}" dt="2024-10-15T08:07:44.503" v="181" actId="47"/>
        <pc:sldMkLst>
          <pc:docMk/>
          <pc:sldMk cId="2020025455" sldId="258"/>
        </pc:sldMkLst>
        <pc:graphicFrameChg chg="mod">
          <ac:chgData name="Henry Pearce" userId="2a2c33de12e2cdd0" providerId="LiveId" clId="{3D0F50CB-2874-4B09-B348-23022537D846}" dt="2024-10-15T08:05:51.493" v="1" actId="478"/>
          <ac:graphicFrameMkLst>
            <pc:docMk/>
            <pc:sldMk cId="2020025455" sldId="258"/>
            <ac:graphicFrameMk id="5" creationId="{0FC6941F-D265-6813-6C40-4D6C524C3D3F}"/>
          </ac:graphicFrameMkLst>
        </pc:graphicFrameChg>
      </pc:sldChg>
      <pc:sldChg chg="modSp add mod">
        <pc:chgData name="Henry Pearce" userId="2a2c33de12e2cdd0" providerId="LiveId" clId="{3D0F50CB-2874-4B09-B348-23022537D846}" dt="2024-10-17T13:07:16.490" v="6735" actId="313"/>
        <pc:sldMkLst>
          <pc:docMk/>
          <pc:sldMk cId="2302342430" sldId="260"/>
        </pc:sldMkLst>
        <pc:spChg chg="mod">
          <ac:chgData name="Henry Pearce" userId="2a2c33de12e2cdd0" providerId="LiveId" clId="{3D0F50CB-2874-4B09-B348-23022537D846}" dt="2024-10-15T10:14:44.580" v="3021" actId="13926"/>
          <ac:spMkLst>
            <pc:docMk/>
            <pc:sldMk cId="2302342430" sldId="260"/>
            <ac:spMk id="2" creationId="{192EE552-0561-F04D-2A30-40EB37C7F73F}"/>
          </ac:spMkLst>
        </pc:spChg>
        <pc:graphicFrameChg chg="mod">
          <ac:chgData name="Henry Pearce" userId="2a2c33de12e2cdd0" providerId="LiveId" clId="{3D0F50CB-2874-4B09-B348-23022537D846}" dt="2024-10-17T13:07:16.490" v="6735" actId="313"/>
          <ac:graphicFrameMkLst>
            <pc:docMk/>
            <pc:sldMk cId="2302342430" sldId="260"/>
            <ac:graphicFrameMk id="5" creationId="{607FB0F5-1B15-E9DE-FC7C-2BE66DB7935C}"/>
          </ac:graphicFrameMkLst>
        </pc:graphicFrameChg>
      </pc:sldChg>
      <pc:sldChg chg="addSp delSp modSp new mod ord setBg">
        <pc:chgData name="Henry Pearce" userId="2a2c33de12e2cdd0" providerId="LiveId" clId="{3D0F50CB-2874-4B09-B348-23022537D846}" dt="2024-10-17T12:45:52.734" v="5629" actId="20577"/>
        <pc:sldMkLst>
          <pc:docMk/>
          <pc:sldMk cId="3003675766" sldId="261"/>
        </pc:sldMkLst>
        <pc:spChg chg="mod">
          <ac:chgData name="Henry Pearce" userId="2a2c33de12e2cdd0" providerId="LiveId" clId="{3D0F50CB-2874-4B09-B348-23022537D846}" dt="2024-10-17T12:45:52.734" v="5629" actId="20577"/>
          <ac:spMkLst>
            <pc:docMk/>
            <pc:sldMk cId="3003675766" sldId="261"/>
            <ac:spMk id="2" creationId="{4C1949AE-2D93-4971-9F5B-ECD15AD7183D}"/>
          </ac:spMkLst>
        </pc:spChg>
        <pc:spChg chg="del">
          <ac:chgData name="Henry Pearce" userId="2a2c33de12e2cdd0" providerId="LiveId" clId="{3D0F50CB-2874-4B09-B348-23022537D846}" dt="2024-10-15T08:13:19.118" v="195" actId="3680"/>
          <ac:spMkLst>
            <pc:docMk/>
            <pc:sldMk cId="3003675766" sldId="261"/>
            <ac:spMk id="3" creationId="{88200F4C-4409-B998-F540-CBEE787898E0}"/>
          </ac:spMkLst>
        </pc:spChg>
        <pc:spChg chg="add del">
          <ac:chgData name="Henry Pearce" userId="2a2c33de12e2cdd0" providerId="LiveId" clId="{3D0F50CB-2874-4B09-B348-23022537D846}" dt="2024-10-15T09:14:57.388" v="1581" actId="26606"/>
          <ac:spMkLst>
            <pc:docMk/>
            <pc:sldMk cId="3003675766" sldId="261"/>
            <ac:spMk id="6" creationId="{53B021B3-DE93-4AB7-8A18-CF5F1CED88B8}"/>
          </ac:spMkLst>
        </pc:spChg>
        <pc:spChg chg="add del">
          <ac:chgData name="Henry Pearce" userId="2a2c33de12e2cdd0" providerId="LiveId" clId="{3D0F50CB-2874-4B09-B348-23022537D846}" dt="2024-10-15T09:14:57.388" v="1581" actId="26606"/>
          <ac:spMkLst>
            <pc:docMk/>
            <pc:sldMk cId="3003675766" sldId="261"/>
            <ac:spMk id="7" creationId="{52D502E5-F6B4-4D58-B4AE-FC466FF15EE8}"/>
          </ac:spMkLst>
        </pc:spChg>
        <pc:spChg chg="add del">
          <ac:chgData name="Henry Pearce" userId="2a2c33de12e2cdd0" providerId="LiveId" clId="{3D0F50CB-2874-4B09-B348-23022537D846}" dt="2024-10-15T09:14:57.388" v="1581" actId="26606"/>
          <ac:spMkLst>
            <pc:docMk/>
            <pc:sldMk cId="3003675766" sldId="261"/>
            <ac:spMk id="8" creationId="{9DECDBF4-02B6-4BB4-B65B-B8107AD6A9E8}"/>
          </ac:spMkLst>
        </pc:spChg>
        <pc:spChg chg="add del">
          <ac:chgData name="Henry Pearce" userId="2a2c33de12e2cdd0" providerId="LiveId" clId="{3D0F50CB-2874-4B09-B348-23022537D846}" dt="2024-10-15T08:30:04.814" v="382" actId="26606"/>
          <ac:spMkLst>
            <pc:docMk/>
            <pc:sldMk cId="3003675766" sldId="261"/>
            <ac:spMk id="9" creationId="{53B021B3-DE93-4AB7-8A18-CF5F1CED88B8}"/>
          </ac:spMkLst>
        </pc:spChg>
        <pc:spChg chg="add del">
          <ac:chgData name="Henry Pearce" userId="2a2c33de12e2cdd0" providerId="LiveId" clId="{3D0F50CB-2874-4B09-B348-23022537D846}" dt="2024-10-15T08:30:04.814" v="382" actId="26606"/>
          <ac:spMkLst>
            <pc:docMk/>
            <pc:sldMk cId="3003675766" sldId="261"/>
            <ac:spMk id="11" creationId="{52D502E5-F6B4-4D58-B4AE-FC466FF15EE8}"/>
          </ac:spMkLst>
        </pc:spChg>
        <pc:spChg chg="add del">
          <ac:chgData name="Henry Pearce" userId="2a2c33de12e2cdd0" providerId="LiveId" clId="{3D0F50CB-2874-4B09-B348-23022537D846}" dt="2024-10-15T08:30:04.814" v="382" actId="26606"/>
          <ac:spMkLst>
            <pc:docMk/>
            <pc:sldMk cId="3003675766" sldId="261"/>
            <ac:spMk id="13" creationId="{9DECDBF4-02B6-4BB4-B65B-B8107AD6A9E8}"/>
          </ac:spMkLst>
        </pc:spChg>
        <pc:spChg chg="add del">
          <ac:chgData name="Henry Pearce" userId="2a2c33de12e2cdd0" providerId="LiveId" clId="{3D0F50CB-2874-4B09-B348-23022537D846}" dt="2024-10-15T08:30:06.850" v="384" actId="26606"/>
          <ac:spMkLst>
            <pc:docMk/>
            <pc:sldMk cId="3003675766" sldId="261"/>
            <ac:spMk id="15" creationId="{089440EF-9BE9-4AE9-8C28-00B02296CDB6}"/>
          </ac:spMkLst>
        </pc:spChg>
        <pc:spChg chg="add del">
          <ac:chgData name="Henry Pearce" userId="2a2c33de12e2cdd0" providerId="LiveId" clId="{3D0F50CB-2874-4B09-B348-23022537D846}" dt="2024-10-15T08:30:06.850" v="384" actId="26606"/>
          <ac:spMkLst>
            <pc:docMk/>
            <pc:sldMk cId="3003675766" sldId="261"/>
            <ac:spMk id="16" creationId="{89A320C9-9735-4D13-8279-C1C674841392}"/>
          </ac:spMkLst>
        </pc:spChg>
        <pc:spChg chg="add del">
          <ac:chgData name="Henry Pearce" userId="2a2c33de12e2cdd0" providerId="LiveId" clId="{3D0F50CB-2874-4B09-B348-23022537D846}" dt="2024-10-15T08:30:06.850" v="384" actId="26606"/>
          <ac:spMkLst>
            <pc:docMk/>
            <pc:sldMk cId="3003675766" sldId="261"/>
            <ac:spMk id="17" creationId="{92544CF4-9B52-4A7B-A4B3-88C72729B77D}"/>
          </ac:spMkLst>
        </pc:spChg>
        <pc:spChg chg="add del">
          <ac:chgData name="Henry Pearce" userId="2a2c33de12e2cdd0" providerId="LiveId" clId="{3D0F50CB-2874-4B09-B348-23022537D846}" dt="2024-10-15T08:30:06.850" v="384" actId="26606"/>
          <ac:spMkLst>
            <pc:docMk/>
            <pc:sldMk cId="3003675766" sldId="261"/>
            <ac:spMk id="18" creationId="{E75862C5-5C00-4421-BC7B-9B7B86DBC80D}"/>
          </ac:spMkLst>
        </pc:spChg>
        <pc:spChg chg="add del">
          <ac:chgData name="Henry Pearce" userId="2a2c33de12e2cdd0" providerId="LiveId" clId="{3D0F50CB-2874-4B09-B348-23022537D846}" dt="2024-10-15T08:30:10.267" v="386" actId="26606"/>
          <ac:spMkLst>
            <pc:docMk/>
            <pc:sldMk cId="3003675766" sldId="261"/>
            <ac:spMk id="20" creationId="{8D06CE56-3881-4ADA-8CEF-D18B02C242A3}"/>
          </ac:spMkLst>
        </pc:spChg>
        <pc:spChg chg="add del">
          <ac:chgData name="Henry Pearce" userId="2a2c33de12e2cdd0" providerId="LiveId" clId="{3D0F50CB-2874-4B09-B348-23022537D846}" dt="2024-10-15T08:30:10.267" v="386" actId="26606"/>
          <ac:spMkLst>
            <pc:docMk/>
            <pc:sldMk cId="3003675766" sldId="261"/>
            <ac:spMk id="21" creationId="{79F3C543-62EC-4433-9C93-A2CD8764E9B4}"/>
          </ac:spMkLst>
        </pc:spChg>
        <pc:spChg chg="add del">
          <ac:chgData name="Henry Pearce" userId="2a2c33de12e2cdd0" providerId="LiveId" clId="{3D0F50CB-2874-4B09-B348-23022537D846}" dt="2024-10-15T08:30:10.267" v="386" actId="26606"/>
          <ac:spMkLst>
            <pc:docMk/>
            <pc:sldMk cId="3003675766" sldId="261"/>
            <ac:spMk id="22" creationId="{C1A1C5D3-C053-4EE9-BE1A-419B6E27CCAE}"/>
          </ac:spMkLst>
        </pc:spChg>
        <pc:spChg chg="add del">
          <ac:chgData name="Henry Pearce" userId="2a2c33de12e2cdd0" providerId="LiveId" clId="{3D0F50CB-2874-4B09-B348-23022537D846}" dt="2024-10-15T08:30:10.267" v="386" actId="26606"/>
          <ac:spMkLst>
            <pc:docMk/>
            <pc:sldMk cId="3003675766" sldId="261"/>
            <ac:spMk id="23" creationId="{A3473CF9-37EB-43E7-89EF-D2D1C53D1DAC}"/>
          </ac:spMkLst>
        </pc:spChg>
        <pc:spChg chg="add del">
          <ac:chgData name="Henry Pearce" userId="2a2c33de12e2cdd0" providerId="LiveId" clId="{3D0F50CB-2874-4B09-B348-23022537D846}" dt="2024-10-15T08:30:10.267" v="386" actId="26606"/>
          <ac:spMkLst>
            <pc:docMk/>
            <pc:sldMk cId="3003675766" sldId="261"/>
            <ac:spMk id="24" creationId="{586B4EF9-43BA-4655-A6FF-1D8E21574C95}"/>
          </ac:spMkLst>
        </pc:spChg>
        <pc:spChg chg="add del">
          <ac:chgData name="Henry Pearce" userId="2a2c33de12e2cdd0" providerId="LiveId" clId="{3D0F50CB-2874-4B09-B348-23022537D846}" dt="2024-10-15T08:30:11.618" v="388" actId="26606"/>
          <ac:spMkLst>
            <pc:docMk/>
            <pc:sldMk cId="3003675766" sldId="261"/>
            <ac:spMk id="26" creationId="{7517A47C-B2E5-4B79-8061-D74B1311AF6E}"/>
          </ac:spMkLst>
        </pc:spChg>
        <pc:spChg chg="add del">
          <ac:chgData name="Henry Pearce" userId="2a2c33de12e2cdd0" providerId="LiveId" clId="{3D0F50CB-2874-4B09-B348-23022537D846}" dt="2024-10-15T08:30:11.618" v="388" actId="26606"/>
          <ac:spMkLst>
            <pc:docMk/>
            <pc:sldMk cId="3003675766" sldId="261"/>
            <ac:spMk id="27" creationId="{C505E780-2083-4CB5-A42A-5E0E2908ECC3}"/>
          </ac:spMkLst>
        </pc:spChg>
        <pc:spChg chg="add del">
          <ac:chgData name="Henry Pearce" userId="2a2c33de12e2cdd0" providerId="LiveId" clId="{3D0F50CB-2874-4B09-B348-23022537D846}" dt="2024-10-15T08:30:11.618" v="388" actId="26606"/>
          <ac:spMkLst>
            <pc:docMk/>
            <pc:sldMk cId="3003675766" sldId="261"/>
            <ac:spMk id="28" creationId="{D2C0AE1C-0118-41AE-8A10-7CDCBF10E96F}"/>
          </ac:spMkLst>
        </pc:spChg>
        <pc:spChg chg="add del">
          <ac:chgData name="Henry Pearce" userId="2a2c33de12e2cdd0" providerId="LiveId" clId="{3D0F50CB-2874-4B09-B348-23022537D846}" dt="2024-10-15T08:30:11.618" v="388" actId="26606"/>
          <ac:spMkLst>
            <pc:docMk/>
            <pc:sldMk cId="3003675766" sldId="261"/>
            <ac:spMk id="29" creationId="{463EEC44-1BA3-44ED-81FC-A644B04B2A44}"/>
          </ac:spMkLst>
        </pc:spChg>
        <pc:graphicFrameChg chg="add mod ord modGraphic">
          <ac:chgData name="Henry Pearce" userId="2a2c33de12e2cdd0" providerId="LiveId" clId="{3D0F50CB-2874-4B09-B348-23022537D846}" dt="2024-10-15T10:25:15.321" v="3096" actId="20577"/>
          <ac:graphicFrameMkLst>
            <pc:docMk/>
            <pc:sldMk cId="3003675766" sldId="261"/>
            <ac:graphicFrameMk id="4" creationId="{214D09CC-2964-DABB-A04A-7219DBCFFBC5}"/>
          </ac:graphicFrameMkLst>
        </pc:graphicFrameChg>
      </pc:sldChg>
      <pc:sldChg chg="addSp delSp modSp new del mod setBg">
        <pc:chgData name="Henry Pearce" userId="2a2c33de12e2cdd0" providerId="LiveId" clId="{3D0F50CB-2874-4B09-B348-23022537D846}" dt="2024-10-15T08:39:41.093" v="1532" actId="47"/>
        <pc:sldMkLst>
          <pc:docMk/>
          <pc:sldMk cId="1896018795" sldId="262"/>
        </pc:sldMkLst>
        <pc:spChg chg="del">
          <ac:chgData name="Henry Pearce" userId="2a2c33de12e2cdd0" providerId="LiveId" clId="{3D0F50CB-2874-4B09-B348-23022537D846}" dt="2024-10-15T08:31:06.947" v="391" actId="478"/>
          <ac:spMkLst>
            <pc:docMk/>
            <pc:sldMk cId="1896018795" sldId="262"/>
            <ac:spMk id="2" creationId="{0EF8AA34-22FD-E97E-85AF-83C47101AEDE}"/>
          </ac:spMkLst>
        </pc:spChg>
        <pc:spChg chg="del">
          <ac:chgData name="Henry Pearce" userId="2a2c33de12e2cdd0" providerId="LiveId" clId="{3D0F50CB-2874-4B09-B348-23022537D846}" dt="2024-10-15T08:31:04.084" v="390" actId="3680"/>
          <ac:spMkLst>
            <pc:docMk/>
            <pc:sldMk cId="1896018795" sldId="262"/>
            <ac:spMk id="3" creationId="{9E710B2B-F6F0-A225-B4E6-A55E495EF3A1}"/>
          </ac:spMkLst>
        </pc:spChg>
        <pc:spChg chg="add mod">
          <ac:chgData name="Henry Pearce" userId="2a2c33de12e2cdd0" providerId="LiveId" clId="{3D0F50CB-2874-4B09-B348-23022537D846}" dt="2024-10-15T08:38:57.319" v="1522" actId="21"/>
          <ac:spMkLst>
            <pc:docMk/>
            <pc:sldMk cId="1896018795" sldId="262"/>
            <ac:spMk id="6" creationId="{FFE2A30E-A525-5C78-91C4-C9BB918AB95E}"/>
          </ac:spMkLst>
        </pc:spChg>
        <pc:spChg chg="add del">
          <ac:chgData name="Henry Pearce" userId="2a2c33de12e2cdd0" providerId="LiveId" clId="{3D0F50CB-2874-4B09-B348-23022537D846}" dt="2024-10-15T08:37:01.868" v="1504" actId="26606"/>
          <ac:spMkLst>
            <pc:docMk/>
            <pc:sldMk cId="1896018795" sldId="262"/>
            <ac:spMk id="9" creationId="{B5416EBC-B41E-4F8A-BE9F-07301B682CBD}"/>
          </ac:spMkLst>
        </pc:spChg>
        <pc:spChg chg="add del">
          <ac:chgData name="Henry Pearce" userId="2a2c33de12e2cdd0" providerId="LiveId" clId="{3D0F50CB-2874-4B09-B348-23022537D846}" dt="2024-10-15T08:37:01.868" v="1504" actId="26606"/>
          <ac:spMkLst>
            <pc:docMk/>
            <pc:sldMk cId="1896018795" sldId="262"/>
            <ac:spMk id="11" creationId="{AFF79527-C7F1-4E06-8126-A8E8C5FEBFCA}"/>
          </ac:spMkLst>
        </pc:spChg>
        <pc:spChg chg="add del">
          <ac:chgData name="Henry Pearce" userId="2a2c33de12e2cdd0" providerId="LiveId" clId="{3D0F50CB-2874-4B09-B348-23022537D846}" dt="2024-10-15T08:37:01.868" v="1504" actId="26606"/>
          <ac:spMkLst>
            <pc:docMk/>
            <pc:sldMk cId="1896018795" sldId="262"/>
            <ac:spMk id="13" creationId="{55986208-8A53-4E92-9197-6B57BCCB2F37}"/>
          </ac:spMkLst>
        </pc:spChg>
        <pc:spChg chg="add del">
          <ac:chgData name="Henry Pearce" userId="2a2c33de12e2cdd0" providerId="LiveId" clId="{3D0F50CB-2874-4B09-B348-23022537D846}" dt="2024-10-15T08:37:03.300" v="1506" actId="26606"/>
          <ac:spMkLst>
            <pc:docMk/>
            <pc:sldMk cId="1896018795" sldId="262"/>
            <ac:spMk id="15" creationId="{53B021B3-DE93-4AB7-8A18-CF5F1CED88B8}"/>
          </ac:spMkLst>
        </pc:spChg>
        <pc:spChg chg="add del">
          <ac:chgData name="Henry Pearce" userId="2a2c33de12e2cdd0" providerId="LiveId" clId="{3D0F50CB-2874-4B09-B348-23022537D846}" dt="2024-10-15T08:37:03.300" v="1506" actId="26606"/>
          <ac:spMkLst>
            <pc:docMk/>
            <pc:sldMk cId="1896018795" sldId="262"/>
            <ac:spMk id="16" creationId="{52D502E5-F6B4-4D58-B4AE-FC466FF15EE8}"/>
          </ac:spMkLst>
        </pc:spChg>
        <pc:spChg chg="add del">
          <ac:chgData name="Henry Pearce" userId="2a2c33de12e2cdd0" providerId="LiveId" clId="{3D0F50CB-2874-4B09-B348-23022537D846}" dt="2024-10-15T08:37:03.300" v="1506" actId="26606"/>
          <ac:spMkLst>
            <pc:docMk/>
            <pc:sldMk cId="1896018795" sldId="262"/>
            <ac:spMk id="17" creationId="{9DECDBF4-02B6-4BB4-B65B-B8107AD6A9E8}"/>
          </ac:spMkLst>
        </pc:spChg>
        <pc:spChg chg="add">
          <ac:chgData name="Henry Pearce" userId="2a2c33de12e2cdd0" providerId="LiveId" clId="{3D0F50CB-2874-4B09-B348-23022537D846}" dt="2024-10-15T08:37:03.312" v="1507" actId="26606"/>
          <ac:spMkLst>
            <pc:docMk/>
            <pc:sldMk cId="1896018795" sldId="262"/>
            <ac:spMk id="19" creationId="{8D06CE56-3881-4ADA-8CEF-D18B02C242A3}"/>
          </ac:spMkLst>
        </pc:spChg>
        <pc:spChg chg="add">
          <ac:chgData name="Henry Pearce" userId="2a2c33de12e2cdd0" providerId="LiveId" clId="{3D0F50CB-2874-4B09-B348-23022537D846}" dt="2024-10-15T08:37:03.312" v="1507" actId="26606"/>
          <ac:spMkLst>
            <pc:docMk/>
            <pc:sldMk cId="1896018795" sldId="262"/>
            <ac:spMk id="20" creationId="{79F3C543-62EC-4433-9C93-A2CD8764E9B4}"/>
          </ac:spMkLst>
        </pc:spChg>
        <pc:spChg chg="add">
          <ac:chgData name="Henry Pearce" userId="2a2c33de12e2cdd0" providerId="LiveId" clId="{3D0F50CB-2874-4B09-B348-23022537D846}" dt="2024-10-15T08:37:03.312" v="1507" actId="26606"/>
          <ac:spMkLst>
            <pc:docMk/>
            <pc:sldMk cId="1896018795" sldId="262"/>
            <ac:spMk id="21" creationId="{C1A1C5D3-C053-4EE9-BE1A-419B6E27CCAE}"/>
          </ac:spMkLst>
        </pc:spChg>
        <pc:spChg chg="add">
          <ac:chgData name="Henry Pearce" userId="2a2c33de12e2cdd0" providerId="LiveId" clId="{3D0F50CB-2874-4B09-B348-23022537D846}" dt="2024-10-15T08:37:03.312" v="1507" actId="26606"/>
          <ac:spMkLst>
            <pc:docMk/>
            <pc:sldMk cId="1896018795" sldId="262"/>
            <ac:spMk id="22" creationId="{A3473CF9-37EB-43E7-89EF-D2D1C53D1DAC}"/>
          </ac:spMkLst>
        </pc:spChg>
        <pc:spChg chg="add">
          <ac:chgData name="Henry Pearce" userId="2a2c33de12e2cdd0" providerId="LiveId" clId="{3D0F50CB-2874-4B09-B348-23022537D846}" dt="2024-10-15T08:37:03.312" v="1507" actId="26606"/>
          <ac:spMkLst>
            <pc:docMk/>
            <pc:sldMk cId="1896018795" sldId="262"/>
            <ac:spMk id="23" creationId="{586B4EF9-43BA-4655-A6FF-1D8E21574C95}"/>
          </ac:spMkLst>
        </pc:spChg>
        <pc:graphicFrameChg chg="add del mod ord modGraphic">
          <ac:chgData name="Henry Pearce" userId="2a2c33de12e2cdd0" providerId="LiveId" clId="{3D0F50CB-2874-4B09-B348-23022537D846}" dt="2024-10-15T08:38:57.319" v="1522" actId="21"/>
          <ac:graphicFrameMkLst>
            <pc:docMk/>
            <pc:sldMk cId="1896018795" sldId="262"/>
            <ac:graphicFrameMk id="4" creationId="{CA240BEA-4348-FB86-2FD0-CB7CDC6C5FF7}"/>
          </ac:graphicFrameMkLst>
        </pc:graphicFrameChg>
      </pc:sldChg>
      <pc:sldChg chg="addSp delSp modSp new del mod setBg">
        <pc:chgData name="Henry Pearce" userId="2a2c33de12e2cdd0" providerId="LiveId" clId="{3D0F50CB-2874-4B09-B348-23022537D846}" dt="2024-10-15T08:39:42.562" v="1533" actId="47"/>
        <pc:sldMkLst>
          <pc:docMk/>
          <pc:sldMk cId="2114719172" sldId="263"/>
        </pc:sldMkLst>
        <pc:spChg chg="del mod">
          <ac:chgData name="Henry Pearce" userId="2a2c33de12e2cdd0" providerId="LiveId" clId="{3D0F50CB-2874-4B09-B348-23022537D846}" dt="2024-10-15T08:39:10.122" v="1525" actId="478"/>
          <ac:spMkLst>
            <pc:docMk/>
            <pc:sldMk cId="2114719172" sldId="263"/>
            <ac:spMk id="2" creationId="{97F5848C-3CD4-3E99-3917-36ADB8EE5F86}"/>
          </ac:spMkLst>
        </pc:spChg>
        <pc:spChg chg="del">
          <ac:chgData name="Henry Pearce" userId="2a2c33de12e2cdd0" providerId="LiveId" clId="{3D0F50CB-2874-4B09-B348-23022537D846}" dt="2024-10-15T08:39:07.855" v="1524" actId="26606"/>
          <ac:spMkLst>
            <pc:docMk/>
            <pc:sldMk cId="2114719172" sldId="263"/>
            <ac:spMk id="3" creationId="{A1401A27-1CA8-D073-F434-1F57337C9DC6}"/>
          </ac:spMkLst>
        </pc:spChg>
        <pc:spChg chg="add">
          <ac:chgData name="Henry Pearce" userId="2a2c33de12e2cdd0" providerId="LiveId" clId="{3D0F50CB-2874-4B09-B348-23022537D846}" dt="2024-10-15T08:39:07.855" v="1524" actId="26606"/>
          <ac:spMkLst>
            <pc:docMk/>
            <pc:sldMk cId="2114719172" sldId="263"/>
            <ac:spMk id="8" creationId="{8D06CE56-3881-4ADA-8CEF-D18B02C242A3}"/>
          </ac:spMkLst>
        </pc:spChg>
        <pc:spChg chg="add">
          <ac:chgData name="Henry Pearce" userId="2a2c33de12e2cdd0" providerId="LiveId" clId="{3D0F50CB-2874-4B09-B348-23022537D846}" dt="2024-10-15T08:39:07.855" v="1524" actId="26606"/>
          <ac:spMkLst>
            <pc:docMk/>
            <pc:sldMk cId="2114719172" sldId="263"/>
            <ac:spMk id="10" creationId="{79F3C543-62EC-4433-9C93-A2CD8764E9B4}"/>
          </ac:spMkLst>
        </pc:spChg>
        <pc:spChg chg="add">
          <ac:chgData name="Henry Pearce" userId="2a2c33de12e2cdd0" providerId="LiveId" clId="{3D0F50CB-2874-4B09-B348-23022537D846}" dt="2024-10-15T08:39:07.855" v="1524" actId="26606"/>
          <ac:spMkLst>
            <pc:docMk/>
            <pc:sldMk cId="2114719172" sldId="263"/>
            <ac:spMk id="12" creationId="{3E3ED910-979B-508F-0B2C-9AC32A060C78}"/>
          </ac:spMkLst>
        </pc:spChg>
        <pc:spChg chg="add">
          <ac:chgData name="Henry Pearce" userId="2a2c33de12e2cdd0" providerId="LiveId" clId="{3D0F50CB-2874-4B09-B348-23022537D846}" dt="2024-10-15T08:39:07.855" v="1524" actId="26606"/>
          <ac:spMkLst>
            <pc:docMk/>
            <pc:sldMk cId="2114719172" sldId="263"/>
            <ac:spMk id="14" creationId="{D36EA369-C517-71AE-A333-1FAED0106BAA}"/>
          </ac:spMkLst>
        </pc:spChg>
        <pc:spChg chg="add">
          <ac:chgData name="Henry Pearce" userId="2a2c33de12e2cdd0" providerId="LiveId" clId="{3D0F50CB-2874-4B09-B348-23022537D846}" dt="2024-10-15T08:39:07.855" v="1524" actId="26606"/>
          <ac:spMkLst>
            <pc:docMk/>
            <pc:sldMk cId="2114719172" sldId="263"/>
            <ac:spMk id="16" creationId="{E180C1AD-8416-EEC2-E3FC-A6A726BED306}"/>
          </ac:spMkLst>
        </pc:spChg>
        <pc:graphicFrameChg chg="add mod modGraphic">
          <ac:chgData name="Henry Pearce" userId="2a2c33de12e2cdd0" providerId="LiveId" clId="{3D0F50CB-2874-4B09-B348-23022537D846}" dt="2024-10-15T08:39:15.648" v="1527" actId="14100"/>
          <ac:graphicFrameMkLst>
            <pc:docMk/>
            <pc:sldMk cId="2114719172" sldId="263"/>
            <ac:graphicFrameMk id="4" creationId="{CA240BEA-4348-FB86-2FD0-CB7CDC6C5FF7}"/>
          </ac:graphicFrameMkLst>
        </pc:graphicFrameChg>
      </pc:sldChg>
      <pc:sldChg chg="new del">
        <pc:chgData name="Henry Pearce" userId="2a2c33de12e2cdd0" providerId="LiveId" clId="{3D0F50CB-2874-4B09-B348-23022537D846}" dt="2024-10-15T08:39:33.161" v="1530" actId="47"/>
        <pc:sldMkLst>
          <pc:docMk/>
          <pc:sldMk cId="2568104200" sldId="264"/>
        </pc:sldMkLst>
      </pc:sldChg>
      <pc:sldChg chg="addSp modSp new mod">
        <pc:chgData name="Henry Pearce" userId="2a2c33de12e2cdd0" providerId="LiveId" clId="{3D0F50CB-2874-4B09-B348-23022537D846}" dt="2024-10-31T12:56:00.818" v="8665" actId="20577"/>
        <pc:sldMkLst>
          <pc:docMk/>
          <pc:sldMk cId="2267926271" sldId="265"/>
        </pc:sldMkLst>
        <pc:graphicFrameChg chg="add mod modGraphic">
          <ac:chgData name="Henry Pearce" userId="2a2c33de12e2cdd0" providerId="LiveId" clId="{3D0F50CB-2874-4B09-B348-23022537D846}" dt="2024-10-31T12:56:00.818" v="8665" actId="20577"/>
          <ac:graphicFrameMkLst>
            <pc:docMk/>
            <pc:sldMk cId="2267926271" sldId="265"/>
            <ac:graphicFrameMk id="2" creationId="{4965A6DB-0FA7-EE5F-68F9-52DE2E220EA9}"/>
          </ac:graphicFrameMkLst>
        </pc:graphicFrameChg>
      </pc:sldChg>
      <pc:sldChg chg="modSp new mod ord">
        <pc:chgData name="Henry Pearce" userId="2a2c33de12e2cdd0" providerId="LiveId" clId="{3D0F50CB-2874-4B09-B348-23022537D846}" dt="2024-10-17T12:39:46.236" v="4907" actId="12"/>
        <pc:sldMkLst>
          <pc:docMk/>
          <pc:sldMk cId="1989449034" sldId="266"/>
        </pc:sldMkLst>
        <pc:spChg chg="mod">
          <ac:chgData name="Henry Pearce" userId="2a2c33de12e2cdd0" providerId="LiveId" clId="{3D0F50CB-2874-4B09-B348-23022537D846}" dt="2024-10-15T09:50:26.786" v="1891" actId="20577"/>
          <ac:spMkLst>
            <pc:docMk/>
            <pc:sldMk cId="1989449034" sldId="266"/>
            <ac:spMk id="2" creationId="{A27631DB-8871-4D79-2014-9FF731159681}"/>
          </ac:spMkLst>
        </pc:spChg>
        <pc:spChg chg="mod">
          <ac:chgData name="Henry Pearce" userId="2a2c33de12e2cdd0" providerId="LiveId" clId="{3D0F50CB-2874-4B09-B348-23022537D846}" dt="2024-10-17T12:39:46.236" v="4907" actId="12"/>
          <ac:spMkLst>
            <pc:docMk/>
            <pc:sldMk cId="1989449034" sldId="266"/>
            <ac:spMk id="3" creationId="{B0C177C3-2335-6DF4-BAE1-0CFFC0D54769}"/>
          </ac:spMkLst>
        </pc:spChg>
      </pc:sldChg>
      <pc:sldChg chg="add">
        <pc:chgData name="Henry Pearce" userId="2a2c33de12e2cdd0" providerId="LiveId" clId="{3D0F50CB-2874-4B09-B348-23022537D846}" dt="2024-10-15T09:50:21.084" v="1885" actId="2890"/>
        <pc:sldMkLst>
          <pc:docMk/>
          <pc:sldMk cId="1134498524" sldId="267"/>
        </pc:sldMkLst>
      </pc:sldChg>
      <pc:sldChg chg="addSp delSp modSp new mod setBg">
        <pc:chgData name="Henry Pearce" userId="2a2c33de12e2cdd0" providerId="LiveId" clId="{3D0F50CB-2874-4B09-B348-23022537D846}" dt="2024-10-17T12:45:42.323" v="5621" actId="20577"/>
        <pc:sldMkLst>
          <pc:docMk/>
          <pc:sldMk cId="1429118666" sldId="268"/>
        </pc:sldMkLst>
        <pc:spChg chg="mod">
          <ac:chgData name="Henry Pearce" userId="2a2c33de12e2cdd0" providerId="LiveId" clId="{3D0F50CB-2874-4B09-B348-23022537D846}" dt="2024-10-17T12:45:42.323" v="5621" actId="20577"/>
          <ac:spMkLst>
            <pc:docMk/>
            <pc:sldMk cId="1429118666" sldId="268"/>
            <ac:spMk id="2" creationId="{BAEA1800-A304-2910-DCCC-F01326923851}"/>
          </ac:spMkLst>
        </pc:spChg>
        <pc:spChg chg="del">
          <ac:chgData name="Henry Pearce" userId="2a2c33de12e2cdd0" providerId="LiveId" clId="{3D0F50CB-2874-4B09-B348-23022537D846}" dt="2024-10-15T09:56:04.038" v="2232" actId="3680"/>
          <ac:spMkLst>
            <pc:docMk/>
            <pc:sldMk cId="1429118666" sldId="268"/>
            <ac:spMk id="3" creationId="{05C5C0E0-722A-50D9-DCC8-78B5FB0DC9A2}"/>
          </ac:spMkLst>
        </pc:spChg>
        <pc:spChg chg="add">
          <ac:chgData name="Henry Pearce" userId="2a2c33de12e2cdd0" providerId="LiveId" clId="{3D0F50CB-2874-4B09-B348-23022537D846}" dt="2024-10-15T09:59:38.007" v="2964" actId="26606"/>
          <ac:spMkLst>
            <pc:docMk/>
            <pc:sldMk cId="1429118666" sldId="268"/>
            <ac:spMk id="9" creationId="{53B021B3-DE93-4AB7-8A18-CF5F1CED88B8}"/>
          </ac:spMkLst>
        </pc:spChg>
        <pc:spChg chg="add">
          <ac:chgData name="Henry Pearce" userId="2a2c33de12e2cdd0" providerId="LiveId" clId="{3D0F50CB-2874-4B09-B348-23022537D846}" dt="2024-10-15T09:59:38.007" v="2964" actId="26606"/>
          <ac:spMkLst>
            <pc:docMk/>
            <pc:sldMk cId="1429118666" sldId="268"/>
            <ac:spMk id="11" creationId="{52D502E5-F6B4-4D58-B4AE-FC466FF15EE8}"/>
          </ac:spMkLst>
        </pc:spChg>
        <pc:spChg chg="add">
          <ac:chgData name="Henry Pearce" userId="2a2c33de12e2cdd0" providerId="LiveId" clId="{3D0F50CB-2874-4B09-B348-23022537D846}" dt="2024-10-15T09:59:38.007" v="2964" actId="26606"/>
          <ac:spMkLst>
            <pc:docMk/>
            <pc:sldMk cId="1429118666" sldId="268"/>
            <ac:spMk id="13" creationId="{9DECDBF4-02B6-4BB4-B65B-B8107AD6A9E8}"/>
          </ac:spMkLst>
        </pc:spChg>
        <pc:graphicFrameChg chg="add mod ord modGraphic">
          <ac:chgData name="Henry Pearce" userId="2a2c33de12e2cdd0" providerId="LiveId" clId="{3D0F50CB-2874-4B09-B348-23022537D846}" dt="2024-10-15T10:21:10.849" v="3023" actId="1076"/>
          <ac:graphicFrameMkLst>
            <pc:docMk/>
            <pc:sldMk cId="1429118666" sldId="268"/>
            <ac:graphicFrameMk id="4" creationId="{E3526C3A-5622-3EF8-A6EE-EAE5078FDC61}"/>
          </ac:graphicFrameMkLst>
        </pc:graphicFrameChg>
      </pc:sldChg>
      <pc:sldChg chg="modSp new mod">
        <pc:chgData name="Henry Pearce" userId="2a2c33de12e2cdd0" providerId="LiveId" clId="{3D0F50CB-2874-4B09-B348-23022537D846}" dt="2024-10-17T14:22:36.474" v="8430" actId="20577"/>
        <pc:sldMkLst>
          <pc:docMk/>
          <pc:sldMk cId="3085964623" sldId="269"/>
        </pc:sldMkLst>
        <pc:spChg chg="mod">
          <ac:chgData name="Henry Pearce" userId="2a2c33de12e2cdd0" providerId="LiveId" clId="{3D0F50CB-2874-4B09-B348-23022537D846}" dt="2024-10-15T10:27:05.183" v="3139" actId="20577"/>
          <ac:spMkLst>
            <pc:docMk/>
            <pc:sldMk cId="3085964623" sldId="269"/>
            <ac:spMk id="2" creationId="{85E58570-5686-E571-1CD9-F2A2FFC2746B}"/>
          </ac:spMkLst>
        </pc:spChg>
        <pc:spChg chg="mod">
          <ac:chgData name="Henry Pearce" userId="2a2c33de12e2cdd0" providerId="LiveId" clId="{3D0F50CB-2874-4B09-B348-23022537D846}" dt="2024-10-17T14:22:36.474" v="8430" actId="20577"/>
          <ac:spMkLst>
            <pc:docMk/>
            <pc:sldMk cId="3085964623" sldId="269"/>
            <ac:spMk id="3" creationId="{6636D374-049F-84CE-CF6F-D6FB48BF3AB2}"/>
          </ac:spMkLst>
        </pc:spChg>
      </pc:sldChg>
      <pc:sldChg chg="modSp new mod">
        <pc:chgData name="Henry Pearce" userId="2a2c33de12e2cdd0" providerId="LiveId" clId="{3D0F50CB-2874-4B09-B348-23022537D846}" dt="2024-10-17T13:48:30.744" v="7426" actId="20577"/>
        <pc:sldMkLst>
          <pc:docMk/>
          <pc:sldMk cId="55389814" sldId="270"/>
        </pc:sldMkLst>
        <pc:spChg chg="mod">
          <ac:chgData name="Henry Pearce" userId="2a2c33de12e2cdd0" providerId="LiveId" clId="{3D0F50CB-2874-4B09-B348-23022537D846}" dt="2024-10-15T10:29:53.404" v="3596" actId="20577"/>
          <ac:spMkLst>
            <pc:docMk/>
            <pc:sldMk cId="55389814" sldId="270"/>
            <ac:spMk id="2" creationId="{E5F011A8-3077-C6DC-D8BF-75ECEDACFA27}"/>
          </ac:spMkLst>
        </pc:spChg>
        <pc:spChg chg="mod">
          <ac:chgData name="Henry Pearce" userId="2a2c33de12e2cdd0" providerId="LiveId" clId="{3D0F50CB-2874-4B09-B348-23022537D846}" dt="2024-10-17T13:48:30.744" v="7426" actId="20577"/>
          <ac:spMkLst>
            <pc:docMk/>
            <pc:sldMk cId="55389814" sldId="270"/>
            <ac:spMk id="3" creationId="{EC0CCB97-3138-024D-5C4D-1AB23D116011}"/>
          </ac:spMkLst>
        </pc:spChg>
      </pc:sldChg>
      <pc:sldChg chg="addSp delSp modSp new mod ord setBg">
        <pc:chgData name="Henry Pearce" userId="2a2c33de12e2cdd0" providerId="LiveId" clId="{3D0F50CB-2874-4B09-B348-23022537D846}" dt="2024-10-15T12:37:57.160" v="3970" actId="12269"/>
        <pc:sldMkLst>
          <pc:docMk/>
          <pc:sldMk cId="4106817310" sldId="271"/>
        </pc:sldMkLst>
        <pc:spChg chg="mod">
          <ac:chgData name="Henry Pearce" userId="2a2c33de12e2cdd0" providerId="LiveId" clId="{3D0F50CB-2874-4B09-B348-23022537D846}" dt="2024-10-15T12:26:25.819" v="3965" actId="26606"/>
          <ac:spMkLst>
            <pc:docMk/>
            <pc:sldMk cId="4106817310" sldId="271"/>
            <ac:spMk id="2" creationId="{9A4B3E40-D0F4-D108-F082-4990A2250618}"/>
          </ac:spMkLst>
        </pc:spChg>
        <pc:spChg chg="add del mod">
          <ac:chgData name="Henry Pearce" userId="2a2c33de12e2cdd0" providerId="LiveId" clId="{3D0F50CB-2874-4B09-B348-23022537D846}" dt="2024-10-15T12:26:25.832" v="3966" actId="26606"/>
          <ac:spMkLst>
            <pc:docMk/>
            <pc:sldMk cId="4106817310" sldId="271"/>
            <ac:spMk id="3" creationId="{2CC61877-A354-2202-DCFC-E05CD1150F81}"/>
          </ac:spMkLst>
        </pc:spChg>
        <pc:spChg chg="add del">
          <ac:chgData name="Henry Pearce" userId="2a2c33de12e2cdd0" providerId="LiveId" clId="{3D0F50CB-2874-4B09-B348-23022537D846}" dt="2024-10-15T12:26:25.819" v="3965" actId="26606"/>
          <ac:spMkLst>
            <pc:docMk/>
            <pc:sldMk cId="4106817310" sldId="271"/>
            <ac:spMk id="9" creationId="{7517A47C-B2E5-4B79-8061-D74B1311AF6E}"/>
          </ac:spMkLst>
        </pc:spChg>
        <pc:spChg chg="add del">
          <ac:chgData name="Henry Pearce" userId="2a2c33de12e2cdd0" providerId="LiveId" clId="{3D0F50CB-2874-4B09-B348-23022537D846}" dt="2024-10-15T12:26:25.819" v="3965" actId="26606"/>
          <ac:spMkLst>
            <pc:docMk/>
            <pc:sldMk cId="4106817310" sldId="271"/>
            <ac:spMk id="11" creationId="{C505E780-2083-4CB5-A42A-5E0E2908ECC3}"/>
          </ac:spMkLst>
        </pc:spChg>
        <pc:spChg chg="add del">
          <ac:chgData name="Henry Pearce" userId="2a2c33de12e2cdd0" providerId="LiveId" clId="{3D0F50CB-2874-4B09-B348-23022537D846}" dt="2024-10-15T12:26:25.819" v="3965" actId="26606"/>
          <ac:spMkLst>
            <pc:docMk/>
            <pc:sldMk cId="4106817310" sldId="271"/>
            <ac:spMk id="13" creationId="{D2C0AE1C-0118-41AE-8A10-7CDCBF10E96F}"/>
          </ac:spMkLst>
        </pc:spChg>
        <pc:spChg chg="add del">
          <ac:chgData name="Henry Pearce" userId="2a2c33de12e2cdd0" providerId="LiveId" clId="{3D0F50CB-2874-4B09-B348-23022537D846}" dt="2024-10-15T12:26:25.819" v="3965" actId="26606"/>
          <ac:spMkLst>
            <pc:docMk/>
            <pc:sldMk cId="4106817310" sldId="271"/>
            <ac:spMk id="15" creationId="{463EEC44-1BA3-44ED-81FC-A644B04B2A44}"/>
          </ac:spMkLst>
        </pc:spChg>
        <pc:graphicFrameChg chg="add del">
          <ac:chgData name="Henry Pearce" userId="2a2c33de12e2cdd0" providerId="LiveId" clId="{3D0F50CB-2874-4B09-B348-23022537D846}" dt="2024-10-15T12:26:25.819" v="3965" actId="26606"/>
          <ac:graphicFrameMkLst>
            <pc:docMk/>
            <pc:sldMk cId="4106817310" sldId="271"/>
            <ac:graphicFrameMk id="5" creationId="{42373883-0830-4904-31C7-301ED0028CB8}"/>
          </ac:graphicFrameMkLst>
        </pc:graphicFrameChg>
        <pc:graphicFrameChg chg="add mod modGraphic">
          <ac:chgData name="Henry Pearce" userId="2a2c33de12e2cdd0" providerId="LiveId" clId="{3D0F50CB-2874-4B09-B348-23022537D846}" dt="2024-10-15T12:37:57.160" v="3970" actId="12269"/>
          <ac:graphicFrameMkLst>
            <pc:docMk/>
            <pc:sldMk cId="4106817310" sldId="271"/>
            <ac:graphicFrameMk id="17" creationId="{014D4454-56E6-0733-0525-423CEA98772D}"/>
          </ac:graphicFrameMkLst>
        </pc:graphicFrameChg>
      </pc:sldChg>
      <pc:sldChg chg="modSp add mod ord">
        <pc:chgData name="Henry Pearce" userId="2a2c33de12e2cdd0" providerId="LiveId" clId="{3D0F50CB-2874-4B09-B348-23022537D846}" dt="2024-10-15T12:35:02.730" v="3968"/>
        <pc:sldMkLst>
          <pc:docMk/>
          <pc:sldMk cId="3138886852" sldId="272"/>
        </pc:sldMkLst>
        <pc:spChg chg="mod">
          <ac:chgData name="Henry Pearce" userId="2a2c33de12e2cdd0" providerId="LiveId" clId="{3D0F50CB-2874-4B09-B348-23022537D846}" dt="2024-10-15T12:24:07.197" v="3657" actId="13926"/>
          <ac:spMkLst>
            <pc:docMk/>
            <pc:sldMk cId="3138886852" sldId="272"/>
            <ac:spMk id="3" creationId="{B0C177C3-2335-6DF4-BAE1-0CFFC0D54769}"/>
          </ac:spMkLst>
        </pc:spChg>
      </pc:sldChg>
      <pc:sldChg chg="modSp add mod ord">
        <pc:chgData name="Henry Pearce" userId="2a2c33de12e2cdd0" providerId="LiveId" clId="{3D0F50CB-2874-4B09-B348-23022537D846}" dt="2024-10-17T12:39:32.826" v="4904" actId="12"/>
        <pc:sldMkLst>
          <pc:docMk/>
          <pc:sldMk cId="1869675275" sldId="273"/>
        </pc:sldMkLst>
        <pc:spChg chg="mod">
          <ac:chgData name="Henry Pearce" userId="2a2c33de12e2cdd0" providerId="LiveId" clId="{3D0F50CB-2874-4B09-B348-23022537D846}" dt="2024-10-17T08:31:12.300" v="4005" actId="13926"/>
          <ac:spMkLst>
            <pc:docMk/>
            <pc:sldMk cId="1869675275" sldId="273"/>
            <ac:spMk id="2" creationId="{A27631DB-8871-4D79-2014-9FF731159681}"/>
          </ac:spMkLst>
        </pc:spChg>
        <pc:spChg chg="mod">
          <ac:chgData name="Henry Pearce" userId="2a2c33de12e2cdd0" providerId="LiveId" clId="{3D0F50CB-2874-4B09-B348-23022537D846}" dt="2024-10-17T12:39:32.826" v="4904" actId="12"/>
          <ac:spMkLst>
            <pc:docMk/>
            <pc:sldMk cId="1869675275" sldId="273"/>
            <ac:spMk id="3" creationId="{B0C177C3-2335-6DF4-BAE1-0CFFC0D54769}"/>
          </ac:spMkLst>
        </pc:spChg>
      </pc:sldChg>
      <pc:sldChg chg="modSp add mod">
        <pc:chgData name="Henry Pearce" userId="2a2c33de12e2cdd0" providerId="LiveId" clId="{3D0F50CB-2874-4B09-B348-23022537D846}" dt="2024-10-31T09:19:17.103" v="8593" actId="20577"/>
        <pc:sldMkLst>
          <pc:docMk/>
          <pc:sldMk cId="2558438448" sldId="274"/>
        </pc:sldMkLst>
        <pc:spChg chg="mod">
          <ac:chgData name="Henry Pearce" userId="2a2c33de12e2cdd0" providerId="LiveId" clId="{3D0F50CB-2874-4B09-B348-23022537D846}" dt="2024-10-31T09:19:17.103" v="8593" actId="20577"/>
          <ac:spMkLst>
            <pc:docMk/>
            <pc:sldMk cId="2558438448" sldId="274"/>
            <ac:spMk id="3" creationId="{B0C177C3-2335-6DF4-BAE1-0CFFC0D54769}"/>
          </ac:spMkLst>
        </pc:spChg>
      </pc:sldChg>
      <pc:sldChg chg="modSp new mod">
        <pc:chgData name="Henry Pearce" userId="2a2c33de12e2cdd0" providerId="LiveId" clId="{3D0F50CB-2874-4B09-B348-23022537D846}" dt="2024-10-17T13:47:27.010" v="7397" actId="13926"/>
        <pc:sldMkLst>
          <pc:docMk/>
          <pc:sldMk cId="1057074751" sldId="275"/>
        </pc:sldMkLst>
        <pc:spChg chg="mod">
          <ac:chgData name="Henry Pearce" userId="2a2c33de12e2cdd0" providerId="LiveId" clId="{3D0F50CB-2874-4B09-B348-23022537D846}" dt="2024-10-17T12:36:22.463" v="4902" actId="313"/>
          <ac:spMkLst>
            <pc:docMk/>
            <pc:sldMk cId="1057074751" sldId="275"/>
            <ac:spMk id="2" creationId="{85E80967-6863-39ED-6C4F-FB7982A8C829}"/>
          </ac:spMkLst>
        </pc:spChg>
        <pc:spChg chg="mod">
          <ac:chgData name="Henry Pearce" userId="2a2c33de12e2cdd0" providerId="LiveId" clId="{3D0F50CB-2874-4B09-B348-23022537D846}" dt="2024-10-17T13:47:27.010" v="7397" actId="13926"/>
          <ac:spMkLst>
            <pc:docMk/>
            <pc:sldMk cId="1057074751" sldId="275"/>
            <ac:spMk id="3" creationId="{C84212A5-49A9-E46C-C008-74043C38CFDF}"/>
          </ac:spMkLst>
        </pc:spChg>
      </pc:sldChg>
      <pc:sldChg chg="modSp add mod">
        <pc:chgData name="Henry Pearce" userId="2a2c33de12e2cdd0" providerId="LiveId" clId="{3D0F50CB-2874-4B09-B348-23022537D846}" dt="2024-10-31T10:48:53.980" v="8645" actId="20577"/>
        <pc:sldMkLst>
          <pc:docMk/>
          <pc:sldMk cId="3366055096" sldId="276"/>
        </pc:sldMkLst>
        <pc:spChg chg="mod">
          <ac:chgData name="Henry Pearce" userId="2a2c33de12e2cdd0" providerId="LiveId" clId="{3D0F50CB-2874-4B09-B348-23022537D846}" dt="2024-10-31T10:48:53.980" v="8645" actId="20577"/>
          <ac:spMkLst>
            <pc:docMk/>
            <pc:sldMk cId="3366055096" sldId="276"/>
            <ac:spMk id="3" creationId="{EC0CCB97-3138-024D-5C4D-1AB23D116011}"/>
          </ac:spMkLst>
        </pc:spChg>
      </pc:sldChg>
      <pc:sldChg chg="modSp add del mod">
        <pc:chgData name="Henry Pearce" userId="2a2c33de12e2cdd0" providerId="LiveId" clId="{3D0F50CB-2874-4B09-B348-23022537D846}" dt="2024-10-31T10:44:53.790" v="8594" actId="114"/>
        <pc:sldMkLst>
          <pc:docMk/>
          <pc:sldMk cId="880962005" sldId="277"/>
        </pc:sldMkLst>
        <pc:spChg chg="mod">
          <ac:chgData name="Henry Pearce" userId="2a2c33de12e2cdd0" providerId="LiveId" clId="{3D0F50CB-2874-4B09-B348-23022537D846}" dt="2024-10-17T12:46:27.981" v="5664" actId="313"/>
          <ac:spMkLst>
            <pc:docMk/>
            <pc:sldMk cId="880962005" sldId="277"/>
            <ac:spMk id="2" creationId="{85E80967-6863-39ED-6C4F-FB7982A8C829}"/>
          </ac:spMkLst>
        </pc:spChg>
        <pc:spChg chg="mod">
          <ac:chgData name="Henry Pearce" userId="2a2c33de12e2cdd0" providerId="LiveId" clId="{3D0F50CB-2874-4B09-B348-23022537D846}" dt="2024-10-31T10:44:53.790" v="8594" actId="114"/>
          <ac:spMkLst>
            <pc:docMk/>
            <pc:sldMk cId="880962005" sldId="277"/>
            <ac:spMk id="3" creationId="{C84212A5-49A9-E46C-C008-74043C38CFDF}"/>
          </ac:spMkLst>
        </pc:spChg>
      </pc:sldChg>
      <pc:sldChg chg="modSp add mod">
        <pc:chgData name="Henry Pearce" userId="2a2c33de12e2cdd0" providerId="LiveId" clId="{3D0F50CB-2874-4B09-B348-23022537D846}" dt="2024-10-17T12:46:36.588" v="5691" actId="313"/>
        <pc:sldMkLst>
          <pc:docMk/>
          <pc:sldMk cId="749030833" sldId="278"/>
        </pc:sldMkLst>
        <pc:spChg chg="mod">
          <ac:chgData name="Henry Pearce" userId="2a2c33de12e2cdd0" providerId="LiveId" clId="{3D0F50CB-2874-4B09-B348-23022537D846}" dt="2024-10-17T12:46:36.588" v="5691" actId="313"/>
          <ac:spMkLst>
            <pc:docMk/>
            <pc:sldMk cId="749030833" sldId="278"/>
            <ac:spMk id="2" creationId="{85E80967-6863-39ED-6C4F-FB7982A8C829}"/>
          </ac:spMkLst>
        </pc:spChg>
      </pc:sldChg>
      <pc:sldChg chg="modSp add mod">
        <pc:chgData name="Henry Pearce" userId="2a2c33de12e2cdd0" providerId="LiveId" clId="{3D0F50CB-2874-4B09-B348-23022537D846}" dt="2024-10-31T12:54:34.028" v="8652" actId="20577"/>
        <pc:sldMkLst>
          <pc:docMk/>
          <pc:sldMk cId="187699459" sldId="279"/>
        </pc:sldMkLst>
        <pc:spChg chg="mod">
          <ac:chgData name="Henry Pearce" userId="2a2c33de12e2cdd0" providerId="LiveId" clId="{3D0F50CB-2874-4B09-B348-23022537D846}" dt="2024-10-31T12:54:34.028" v="8652" actId="20577"/>
          <ac:spMkLst>
            <pc:docMk/>
            <pc:sldMk cId="187699459" sldId="279"/>
            <ac:spMk id="3" creationId="{C84212A5-49A9-E46C-C008-74043C38CFDF}"/>
          </ac:spMkLst>
        </pc:spChg>
      </pc:sldChg>
      <pc:sldChg chg="modSp add mod">
        <pc:chgData name="Henry Pearce" userId="2a2c33de12e2cdd0" providerId="LiveId" clId="{3D0F50CB-2874-4B09-B348-23022537D846}" dt="2024-10-31T10:46:09.702" v="8597" actId="20577"/>
        <pc:sldMkLst>
          <pc:docMk/>
          <pc:sldMk cId="913579330" sldId="280"/>
        </pc:sldMkLst>
        <pc:spChg chg="mod">
          <ac:chgData name="Henry Pearce" userId="2a2c33de12e2cdd0" providerId="LiveId" clId="{3D0F50CB-2874-4B09-B348-23022537D846}" dt="2024-10-31T10:46:09.702" v="8597" actId="20577"/>
          <ac:spMkLst>
            <pc:docMk/>
            <pc:sldMk cId="913579330" sldId="280"/>
            <ac:spMk id="3" creationId="{C84212A5-49A9-E46C-C008-74043C38CFDF}"/>
          </ac:spMkLst>
        </pc:spChg>
      </pc:sldChg>
      <pc:sldChg chg="modSp add mod">
        <pc:chgData name="Henry Pearce" userId="2a2c33de12e2cdd0" providerId="LiveId" clId="{3D0F50CB-2874-4B09-B348-23022537D846}" dt="2024-10-31T10:44:59.882" v="8595" actId="114"/>
        <pc:sldMkLst>
          <pc:docMk/>
          <pc:sldMk cId="2408728336" sldId="281"/>
        </pc:sldMkLst>
        <pc:spChg chg="mod">
          <ac:chgData name="Henry Pearce" userId="2a2c33de12e2cdd0" providerId="LiveId" clId="{3D0F50CB-2874-4B09-B348-23022537D846}" dt="2024-10-31T10:44:59.882" v="8595" actId="114"/>
          <ac:spMkLst>
            <pc:docMk/>
            <pc:sldMk cId="2408728336" sldId="281"/>
            <ac:spMk id="3" creationId="{C84212A5-49A9-E46C-C008-74043C38CFDF}"/>
          </ac:spMkLst>
        </pc:spChg>
      </pc:sldChg>
      <pc:sldChg chg="modSp add mod">
        <pc:chgData name="Henry Pearce" userId="2a2c33de12e2cdd0" providerId="LiveId" clId="{3D0F50CB-2874-4B09-B348-23022537D846}" dt="2024-10-31T12:55:16.858" v="8663" actId="20577"/>
        <pc:sldMkLst>
          <pc:docMk/>
          <pc:sldMk cId="3477877220" sldId="282"/>
        </pc:sldMkLst>
        <pc:spChg chg="mod">
          <ac:chgData name="Henry Pearce" userId="2a2c33de12e2cdd0" providerId="LiveId" clId="{3D0F50CB-2874-4B09-B348-23022537D846}" dt="2024-10-31T12:55:16.858" v="8663" actId="20577"/>
          <ac:spMkLst>
            <pc:docMk/>
            <pc:sldMk cId="3477877220" sldId="282"/>
            <ac:spMk id="3" creationId="{C84212A5-49A9-E46C-C008-74043C38CFDF}"/>
          </ac:spMkLst>
        </pc:spChg>
      </pc:sldChg>
      <pc:sldChg chg="modSp mod">
        <pc:chgData name="Henry Pearce" userId="2a2c33de12e2cdd0" providerId="LiveId" clId="{3D0F50CB-2874-4B09-B348-23022537D846}" dt="2024-10-31T10:47:16.847" v="8598" actId="20577"/>
        <pc:sldMkLst>
          <pc:docMk/>
          <pc:sldMk cId="3850760890" sldId="283"/>
        </pc:sldMkLst>
        <pc:spChg chg="mod">
          <ac:chgData name="Henry Pearce" userId="2a2c33de12e2cdd0" providerId="LiveId" clId="{3D0F50CB-2874-4B09-B348-23022537D846}" dt="2024-10-31T10:47:16.847" v="8598" actId="20577"/>
          <ac:spMkLst>
            <pc:docMk/>
            <pc:sldMk cId="3850760890" sldId="283"/>
            <ac:spMk id="3" creationId="{71565206-8E7B-58C7-A169-9221C94F4296}"/>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ata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2423E5-8CEB-4637-81E0-8CDA4AFCFECE}" type="doc">
      <dgm:prSet loTypeId="urn:microsoft.com/office/officeart/2005/8/layout/list1" loCatId="list" qsTypeId="urn:microsoft.com/office/officeart/2005/8/quickstyle/simple3" qsCatId="simple" csTypeId="urn:microsoft.com/office/officeart/2005/8/colors/accent1_2" csCatId="accent1"/>
      <dgm:spPr/>
      <dgm:t>
        <a:bodyPr/>
        <a:lstStyle/>
        <a:p>
          <a:endParaRPr lang="en-US"/>
        </a:p>
      </dgm:t>
    </dgm:pt>
    <dgm:pt modelId="{E7DCFC4F-7B3A-41DD-9A68-8EFC37190040}">
      <dgm:prSet/>
      <dgm:spPr/>
      <dgm:t>
        <a:bodyPr/>
        <a:lstStyle/>
        <a:p>
          <a:r>
            <a:rPr lang="en-GB" dirty="0"/>
            <a:t>Several problematic elements: </a:t>
          </a:r>
          <a:endParaRPr lang="en-US" dirty="0"/>
        </a:p>
      </dgm:t>
    </dgm:pt>
    <dgm:pt modelId="{9058F165-9CDE-4F55-AD03-97F1118586DA}" type="parTrans" cxnId="{A6031264-1B22-4F02-B678-AEC2D6AD57FD}">
      <dgm:prSet/>
      <dgm:spPr/>
      <dgm:t>
        <a:bodyPr/>
        <a:lstStyle/>
        <a:p>
          <a:endParaRPr lang="en-US"/>
        </a:p>
      </dgm:t>
    </dgm:pt>
    <dgm:pt modelId="{80F1FF5F-EB4B-42B4-B777-709168A8D4DC}" type="sibTrans" cxnId="{A6031264-1B22-4F02-B678-AEC2D6AD57FD}">
      <dgm:prSet/>
      <dgm:spPr/>
      <dgm:t>
        <a:bodyPr/>
        <a:lstStyle/>
        <a:p>
          <a:endParaRPr lang="en-US"/>
        </a:p>
      </dgm:t>
    </dgm:pt>
    <dgm:pt modelId="{F8B7E3DC-6876-4092-B03D-AF647D5B1FD5}">
      <dgm:prSet/>
      <dgm:spPr/>
      <dgm:t>
        <a:bodyPr/>
        <a:lstStyle/>
        <a:p>
          <a:r>
            <a:rPr lang="en-GB"/>
            <a:t>“Relating to”</a:t>
          </a:r>
          <a:endParaRPr lang="en-US"/>
        </a:p>
      </dgm:t>
    </dgm:pt>
    <dgm:pt modelId="{CEE5571E-F9E8-4DEB-ABAB-D2197417FED7}" type="parTrans" cxnId="{BB541AFF-1810-4074-8AC3-864FB460F4E5}">
      <dgm:prSet/>
      <dgm:spPr/>
      <dgm:t>
        <a:bodyPr/>
        <a:lstStyle/>
        <a:p>
          <a:endParaRPr lang="en-US"/>
        </a:p>
      </dgm:t>
    </dgm:pt>
    <dgm:pt modelId="{94CFC555-37B2-49A2-8E77-40BC7185BE0F}" type="sibTrans" cxnId="{BB541AFF-1810-4074-8AC3-864FB460F4E5}">
      <dgm:prSet/>
      <dgm:spPr/>
      <dgm:t>
        <a:bodyPr/>
        <a:lstStyle/>
        <a:p>
          <a:endParaRPr lang="en-US"/>
        </a:p>
      </dgm:t>
    </dgm:pt>
    <dgm:pt modelId="{7CD576E2-57C2-459A-B826-B4D27750E1BF}">
      <dgm:prSet/>
      <dgm:spPr/>
      <dgm:t>
        <a:bodyPr/>
        <a:lstStyle/>
        <a:p>
          <a:r>
            <a:rPr lang="en-GB"/>
            <a:t>“Identified or identifiable”</a:t>
          </a:r>
          <a:endParaRPr lang="en-US"/>
        </a:p>
      </dgm:t>
    </dgm:pt>
    <dgm:pt modelId="{E8038444-F55A-4B37-9172-2ECD90837DF1}" type="parTrans" cxnId="{3B83DAE4-70D0-4EDF-B605-9C115F7BB016}">
      <dgm:prSet/>
      <dgm:spPr/>
      <dgm:t>
        <a:bodyPr/>
        <a:lstStyle/>
        <a:p>
          <a:endParaRPr lang="en-US"/>
        </a:p>
      </dgm:t>
    </dgm:pt>
    <dgm:pt modelId="{C18CECC5-AAE5-467A-AE4E-7562C673C777}" type="sibTrans" cxnId="{3B83DAE4-70D0-4EDF-B605-9C115F7BB016}">
      <dgm:prSet/>
      <dgm:spPr/>
      <dgm:t>
        <a:bodyPr/>
        <a:lstStyle/>
        <a:p>
          <a:endParaRPr lang="en-US"/>
        </a:p>
      </dgm:t>
    </dgm:pt>
    <dgm:pt modelId="{A3BCF62C-8D28-4E33-8D6A-E90C08CEDA30}">
      <dgm:prSet/>
      <dgm:spPr/>
      <dgm:t>
        <a:bodyPr/>
        <a:lstStyle/>
        <a:p>
          <a:r>
            <a:rPr lang="en-GB"/>
            <a:t>“Information” and “data”</a:t>
          </a:r>
          <a:endParaRPr lang="en-US"/>
        </a:p>
      </dgm:t>
    </dgm:pt>
    <dgm:pt modelId="{21FF6CAD-EAD1-432B-A498-DC420D2F0751}" type="parTrans" cxnId="{638A78B8-369F-4B40-B254-5F39FF6EB4A2}">
      <dgm:prSet/>
      <dgm:spPr/>
      <dgm:t>
        <a:bodyPr/>
        <a:lstStyle/>
        <a:p>
          <a:endParaRPr lang="en-US"/>
        </a:p>
      </dgm:t>
    </dgm:pt>
    <dgm:pt modelId="{67AECAAB-A312-4AF0-816B-633E953C2A40}" type="sibTrans" cxnId="{638A78B8-369F-4B40-B254-5F39FF6EB4A2}">
      <dgm:prSet/>
      <dgm:spPr/>
      <dgm:t>
        <a:bodyPr/>
        <a:lstStyle/>
        <a:p>
          <a:endParaRPr lang="en-US"/>
        </a:p>
      </dgm:t>
    </dgm:pt>
    <dgm:pt modelId="{41CBFAA6-5A0C-45CF-84BB-946B4E5D0218}" type="pres">
      <dgm:prSet presAssocID="{5C2423E5-8CEB-4637-81E0-8CDA4AFCFECE}" presName="linear" presStyleCnt="0">
        <dgm:presLayoutVars>
          <dgm:dir/>
          <dgm:animLvl val="lvl"/>
          <dgm:resizeHandles val="exact"/>
        </dgm:presLayoutVars>
      </dgm:prSet>
      <dgm:spPr/>
    </dgm:pt>
    <dgm:pt modelId="{938C4DF9-9C90-4EE5-AEC5-17FD056F502A}" type="pres">
      <dgm:prSet presAssocID="{E7DCFC4F-7B3A-41DD-9A68-8EFC37190040}" presName="parentLin" presStyleCnt="0"/>
      <dgm:spPr/>
    </dgm:pt>
    <dgm:pt modelId="{3590384A-5EC4-4A20-A3BE-AF8067224BAF}" type="pres">
      <dgm:prSet presAssocID="{E7DCFC4F-7B3A-41DD-9A68-8EFC37190040}" presName="parentLeftMargin" presStyleLbl="node1" presStyleIdx="0" presStyleCnt="1"/>
      <dgm:spPr/>
    </dgm:pt>
    <dgm:pt modelId="{5FAED6BE-48BD-4F1D-BD05-53142749C0CF}" type="pres">
      <dgm:prSet presAssocID="{E7DCFC4F-7B3A-41DD-9A68-8EFC37190040}" presName="parentText" presStyleLbl="node1" presStyleIdx="0" presStyleCnt="1">
        <dgm:presLayoutVars>
          <dgm:chMax val="0"/>
          <dgm:bulletEnabled val="1"/>
        </dgm:presLayoutVars>
      </dgm:prSet>
      <dgm:spPr/>
    </dgm:pt>
    <dgm:pt modelId="{E5A0CF73-9F48-4B5E-94DE-A17987D1B9F9}" type="pres">
      <dgm:prSet presAssocID="{E7DCFC4F-7B3A-41DD-9A68-8EFC37190040}" presName="negativeSpace" presStyleCnt="0"/>
      <dgm:spPr/>
    </dgm:pt>
    <dgm:pt modelId="{745A8EC3-7E6E-4470-83D1-5F7C37E572AD}" type="pres">
      <dgm:prSet presAssocID="{E7DCFC4F-7B3A-41DD-9A68-8EFC37190040}" presName="childText" presStyleLbl="conFgAcc1" presStyleIdx="0" presStyleCnt="1">
        <dgm:presLayoutVars>
          <dgm:bulletEnabled val="1"/>
        </dgm:presLayoutVars>
      </dgm:prSet>
      <dgm:spPr/>
    </dgm:pt>
  </dgm:ptLst>
  <dgm:cxnLst>
    <dgm:cxn modelId="{DA06350C-7FDD-4D7F-8A71-EE52438A2D49}" type="presOf" srcId="{E7DCFC4F-7B3A-41DD-9A68-8EFC37190040}" destId="{3590384A-5EC4-4A20-A3BE-AF8067224BAF}" srcOrd="0" destOrd="0" presId="urn:microsoft.com/office/officeart/2005/8/layout/list1"/>
    <dgm:cxn modelId="{A6031264-1B22-4F02-B678-AEC2D6AD57FD}" srcId="{5C2423E5-8CEB-4637-81E0-8CDA4AFCFECE}" destId="{E7DCFC4F-7B3A-41DD-9A68-8EFC37190040}" srcOrd="0" destOrd="0" parTransId="{9058F165-9CDE-4F55-AD03-97F1118586DA}" sibTransId="{80F1FF5F-EB4B-42B4-B777-709168A8D4DC}"/>
    <dgm:cxn modelId="{103EFE72-237D-4B19-B20A-C2043194377B}" type="presOf" srcId="{E7DCFC4F-7B3A-41DD-9A68-8EFC37190040}" destId="{5FAED6BE-48BD-4F1D-BD05-53142749C0CF}" srcOrd="1" destOrd="0" presId="urn:microsoft.com/office/officeart/2005/8/layout/list1"/>
    <dgm:cxn modelId="{1A3CCC76-8077-49C4-8028-9F8A24037DE9}" type="presOf" srcId="{5C2423E5-8CEB-4637-81E0-8CDA4AFCFECE}" destId="{41CBFAA6-5A0C-45CF-84BB-946B4E5D0218}" srcOrd="0" destOrd="0" presId="urn:microsoft.com/office/officeart/2005/8/layout/list1"/>
    <dgm:cxn modelId="{A28F0B8C-E1DE-4211-85B7-3324F533E3D3}" type="presOf" srcId="{A3BCF62C-8D28-4E33-8D6A-E90C08CEDA30}" destId="{745A8EC3-7E6E-4470-83D1-5F7C37E572AD}" srcOrd="0" destOrd="2" presId="urn:microsoft.com/office/officeart/2005/8/layout/list1"/>
    <dgm:cxn modelId="{0A4E7299-0186-4807-A11D-7BD8992C16E4}" type="presOf" srcId="{7CD576E2-57C2-459A-B826-B4D27750E1BF}" destId="{745A8EC3-7E6E-4470-83D1-5F7C37E572AD}" srcOrd="0" destOrd="1" presId="urn:microsoft.com/office/officeart/2005/8/layout/list1"/>
    <dgm:cxn modelId="{638A78B8-369F-4B40-B254-5F39FF6EB4A2}" srcId="{E7DCFC4F-7B3A-41DD-9A68-8EFC37190040}" destId="{A3BCF62C-8D28-4E33-8D6A-E90C08CEDA30}" srcOrd="2" destOrd="0" parTransId="{21FF6CAD-EAD1-432B-A498-DC420D2F0751}" sibTransId="{67AECAAB-A312-4AF0-816B-633E953C2A40}"/>
    <dgm:cxn modelId="{BFE755D0-70C8-42CD-A0EF-7A50A1BFC740}" type="presOf" srcId="{F8B7E3DC-6876-4092-B03D-AF647D5B1FD5}" destId="{745A8EC3-7E6E-4470-83D1-5F7C37E572AD}" srcOrd="0" destOrd="0" presId="urn:microsoft.com/office/officeart/2005/8/layout/list1"/>
    <dgm:cxn modelId="{3B83DAE4-70D0-4EDF-B605-9C115F7BB016}" srcId="{E7DCFC4F-7B3A-41DD-9A68-8EFC37190040}" destId="{7CD576E2-57C2-459A-B826-B4D27750E1BF}" srcOrd="1" destOrd="0" parTransId="{E8038444-F55A-4B37-9172-2ECD90837DF1}" sibTransId="{C18CECC5-AAE5-467A-AE4E-7562C673C777}"/>
    <dgm:cxn modelId="{BB541AFF-1810-4074-8AC3-864FB460F4E5}" srcId="{E7DCFC4F-7B3A-41DD-9A68-8EFC37190040}" destId="{F8B7E3DC-6876-4092-B03D-AF647D5B1FD5}" srcOrd="0" destOrd="0" parTransId="{CEE5571E-F9E8-4DEB-ABAB-D2197417FED7}" sibTransId="{94CFC555-37B2-49A2-8E77-40BC7185BE0F}"/>
    <dgm:cxn modelId="{69F35D9B-5EE4-42E8-8615-03FC725C5702}" type="presParOf" srcId="{41CBFAA6-5A0C-45CF-84BB-946B4E5D0218}" destId="{938C4DF9-9C90-4EE5-AEC5-17FD056F502A}" srcOrd="0" destOrd="0" presId="urn:microsoft.com/office/officeart/2005/8/layout/list1"/>
    <dgm:cxn modelId="{08A0704D-D51C-48F6-843C-E7235004502C}" type="presParOf" srcId="{938C4DF9-9C90-4EE5-AEC5-17FD056F502A}" destId="{3590384A-5EC4-4A20-A3BE-AF8067224BAF}" srcOrd="0" destOrd="0" presId="urn:microsoft.com/office/officeart/2005/8/layout/list1"/>
    <dgm:cxn modelId="{9F5FE9CB-888C-487A-AFB0-CA3AAB527B88}" type="presParOf" srcId="{938C4DF9-9C90-4EE5-AEC5-17FD056F502A}" destId="{5FAED6BE-48BD-4F1D-BD05-53142749C0CF}" srcOrd="1" destOrd="0" presId="urn:microsoft.com/office/officeart/2005/8/layout/list1"/>
    <dgm:cxn modelId="{8D96DA5B-4F8C-406D-8E56-60632591668C}" type="presParOf" srcId="{41CBFAA6-5A0C-45CF-84BB-946B4E5D0218}" destId="{E5A0CF73-9F48-4B5E-94DE-A17987D1B9F9}" srcOrd="1" destOrd="0" presId="urn:microsoft.com/office/officeart/2005/8/layout/list1"/>
    <dgm:cxn modelId="{CCEDC25B-ABE2-41C7-A5F8-9627BC5E39BB}" type="presParOf" srcId="{41CBFAA6-5A0C-45CF-84BB-946B4E5D0218}" destId="{745A8EC3-7E6E-4470-83D1-5F7C37E572A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C12B05-FEC4-4E0B-9A78-731FFACD78A9}"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C8AA8DF7-693E-4A4E-86C2-9DB3890C1DEC}">
      <dgm:prSet/>
      <dgm:spPr/>
      <dgm:t>
        <a:bodyPr/>
        <a:lstStyle/>
        <a:p>
          <a:pPr>
            <a:lnSpc>
              <a:spcPct val="100000"/>
            </a:lnSpc>
          </a:pPr>
          <a:r>
            <a:rPr lang="en-GB"/>
            <a:t>Greater focus on actual risks and harms</a:t>
          </a:r>
          <a:endParaRPr lang="en-US"/>
        </a:p>
      </dgm:t>
    </dgm:pt>
    <dgm:pt modelId="{767EB5FB-8BC3-433B-BEE5-10F96EF43BC3}" type="parTrans" cxnId="{87841B47-DCCE-46FE-B2CE-348D88AC182F}">
      <dgm:prSet/>
      <dgm:spPr/>
      <dgm:t>
        <a:bodyPr/>
        <a:lstStyle/>
        <a:p>
          <a:endParaRPr lang="en-US"/>
        </a:p>
      </dgm:t>
    </dgm:pt>
    <dgm:pt modelId="{16450450-E663-4778-82CF-0DC8CE140437}" type="sibTrans" cxnId="{87841B47-DCCE-46FE-B2CE-348D88AC182F}">
      <dgm:prSet/>
      <dgm:spPr/>
      <dgm:t>
        <a:bodyPr/>
        <a:lstStyle/>
        <a:p>
          <a:endParaRPr lang="en-US"/>
        </a:p>
      </dgm:t>
    </dgm:pt>
    <dgm:pt modelId="{7CE32181-39E5-48A7-BA2F-BD95B5853391}">
      <dgm:prSet/>
      <dgm:spPr/>
      <dgm:t>
        <a:bodyPr/>
        <a:lstStyle/>
        <a:p>
          <a:pPr>
            <a:lnSpc>
              <a:spcPct val="100000"/>
            </a:lnSpc>
          </a:pPr>
          <a:r>
            <a:rPr lang="en-GB"/>
            <a:t>Improved flexibility</a:t>
          </a:r>
          <a:endParaRPr lang="en-US"/>
        </a:p>
      </dgm:t>
    </dgm:pt>
    <dgm:pt modelId="{6A37132B-5AF5-4B29-A849-067F45612EB5}" type="parTrans" cxnId="{DE4280F8-4D2E-40EE-96C4-5CF3203F8D5E}">
      <dgm:prSet/>
      <dgm:spPr/>
      <dgm:t>
        <a:bodyPr/>
        <a:lstStyle/>
        <a:p>
          <a:endParaRPr lang="en-US"/>
        </a:p>
      </dgm:t>
    </dgm:pt>
    <dgm:pt modelId="{CF7685C1-9278-459F-B409-546AD69919B9}" type="sibTrans" cxnId="{DE4280F8-4D2E-40EE-96C4-5CF3203F8D5E}">
      <dgm:prSet/>
      <dgm:spPr/>
      <dgm:t>
        <a:bodyPr/>
        <a:lstStyle/>
        <a:p>
          <a:endParaRPr lang="en-US"/>
        </a:p>
      </dgm:t>
    </dgm:pt>
    <dgm:pt modelId="{CA223911-7D1D-4975-93E7-5909226A35E4}">
      <dgm:prSet/>
      <dgm:spPr/>
      <dgm:t>
        <a:bodyPr/>
        <a:lstStyle/>
        <a:p>
          <a:pPr>
            <a:lnSpc>
              <a:spcPct val="100000"/>
            </a:lnSpc>
          </a:pPr>
          <a:r>
            <a:rPr lang="en-GB"/>
            <a:t>Encouragement of responsible data handling</a:t>
          </a:r>
          <a:endParaRPr lang="en-US"/>
        </a:p>
      </dgm:t>
    </dgm:pt>
    <dgm:pt modelId="{126C1701-B125-4112-85E1-D286546B443D}" type="parTrans" cxnId="{8E2114C9-FF14-4CB9-8572-1AAF82002E83}">
      <dgm:prSet/>
      <dgm:spPr/>
      <dgm:t>
        <a:bodyPr/>
        <a:lstStyle/>
        <a:p>
          <a:endParaRPr lang="en-US"/>
        </a:p>
      </dgm:t>
    </dgm:pt>
    <dgm:pt modelId="{C3462D66-748E-4275-BBD6-C88D1AF92BF0}" type="sibTrans" cxnId="{8E2114C9-FF14-4CB9-8572-1AAF82002E83}">
      <dgm:prSet/>
      <dgm:spPr/>
      <dgm:t>
        <a:bodyPr/>
        <a:lstStyle/>
        <a:p>
          <a:endParaRPr lang="en-US"/>
        </a:p>
      </dgm:t>
    </dgm:pt>
    <dgm:pt modelId="{3A84C8CE-A346-46A3-8486-A39DBBEE0580}">
      <dgm:prSet/>
      <dgm:spPr/>
      <dgm:t>
        <a:bodyPr/>
        <a:lstStyle/>
        <a:p>
          <a:pPr>
            <a:lnSpc>
              <a:spcPct val="100000"/>
            </a:lnSpc>
          </a:pPr>
          <a:r>
            <a:rPr lang="en-GB"/>
            <a:t>Reduction in over-compliance</a:t>
          </a:r>
          <a:endParaRPr lang="en-US"/>
        </a:p>
      </dgm:t>
    </dgm:pt>
    <dgm:pt modelId="{0E2A73FF-4878-406B-8F42-956E8889C680}" type="parTrans" cxnId="{07DAC5CE-3ED3-4A29-8905-432935EFD9F5}">
      <dgm:prSet/>
      <dgm:spPr/>
      <dgm:t>
        <a:bodyPr/>
        <a:lstStyle/>
        <a:p>
          <a:endParaRPr lang="en-US"/>
        </a:p>
      </dgm:t>
    </dgm:pt>
    <dgm:pt modelId="{423C4EB5-56A2-47F2-A89E-4C77C96893B3}" type="sibTrans" cxnId="{07DAC5CE-3ED3-4A29-8905-432935EFD9F5}">
      <dgm:prSet/>
      <dgm:spPr/>
      <dgm:t>
        <a:bodyPr/>
        <a:lstStyle/>
        <a:p>
          <a:endParaRPr lang="en-US"/>
        </a:p>
      </dgm:t>
    </dgm:pt>
    <dgm:pt modelId="{9C8514AE-AEC6-4D87-B09C-3C280081837B}">
      <dgm:prSet/>
      <dgm:spPr/>
      <dgm:t>
        <a:bodyPr/>
        <a:lstStyle/>
        <a:p>
          <a:pPr>
            <a:lnSpc>
              <a:spcPct val="100000"/>
            </a:lnSpc>
          </a:pPr>
          <a:r>
            <a:rPr lang="en-GB"/>
            <a:t>Consistency with other relevant regulatory models/approaches (e.g., EU AI Act)</a:t>
          </a:r>
          <a:endParaRPr lang="en-US"/>
        </a:p>
      </dgm:t>
    </dgm:pt>
    <dgm:pt modelId="{49FB5EE3-7819-45A7-84F7-99E8B9FA383F}" type="parTrans" cxnId="{AAB5B269-4F28-46C8-84A4-14FE56960EA5}">
      <dgm:prSet/>
      <dgm:spPr/>
      <dgm:t>
        <a:bodyPr/>
        <a:lstStyle/>
        <a:p>
          <a:endParaRPr lang="en-US"/>
        </a:p>
      </dgm:t>
    </dgm:pt>
    <dgm:pt modelId="{5882AEDD-94CB-4B6F-AA85-A652A4692692}" type="sibTrans" cxnId="{AAB5B269-4F28-46C8-84A4-14FE56960EA5}">
      <dgm:prSet/>
      <dgm:spPr/>
      <dgm:t>
        <a:bodyPr/>
        <a:lstStyle/>
        <a:p>
          <a:endParaRPr lang="en-US"/>
        </a:p>
      </dgm:t>
    </dgm:pt>
    <dgm:pt modelId="{1EB4D25C-0CE0-457E-AF13-2E282869213F}" type="pres">
      <dgm:prSet presAssocID="{CDC12B05-FEC4-4E0B-9A78-731FFACD78A9}" presName="root" presStyleCnt="0">
        <dgm:presLayoutVars>
          <dgm:dir/>
          <dgm:resizeHandles val="exact"/>
        </dgm:presLayoutVars>
      </dgm:prSet>
      <dgm:spPr/>
    </dgm:pt>
    <dgm:pt modelId="{A6541CE0-D87C-4C93-B40F-DE31D14B8316}" type="pres">
      <dgm:prSet presAssocID="{C8AA8DF7-693E-4A4E-86C2-9DB3890C1DEC}" presName="compNode" presStyleCnt="0"/>
      <dgm:spPr/>
    </dgm:pt>
    <dgm:pt modelId="{C439BFDC-50C1-4A37-9A0C-D0226DC76D37}" type="pres">
      <dgm:prSet presAssocID="{C8AA8DF7-693E-4A4E-86C2-9DB3890C1DEC}" presName="bgRect" presStyleLbl="bgShp" presStyleIdx="0" presStyleCnt="5"/>
      <dgm:spPr/>
    </dgm:pt>
    <dgm:pt modelId="{00079440-7D3B-4DE7-B344-B8178B995DAC}" type="pres">
      <dgm:prSet presAssocID="{C8AA8DF7-693E-4A4E-86C2-9DB3890C1DE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312AF6C5-C4C6-4752-91EC-C6CC51825EBE}" type="pres">
      <dgm:prSet presAssocID="{C8AA8DF7-693E-4A4E-86C2-9DB3890C1DEC}" presName="spaceRect" presStyleCnt="0"/>
      <dgm:spPr/>
    </dgm:pt>
    <dgm:pt modelId="{A22C00AB-9FA4-47F5-BFFA-5577D5E3E952}" type="pres">
      <dgm:prSet presAssocID="{C8AA8DF7-693E-4A4E-86C2-9DB3890C1DEC}" presName="parTx" presStyleLbl="revTx" presStyleIdx="0" presStyleCnt="5">
        <dgm:presLayoutVars>
          <dgm:chMax val="0"/>
          <dgm:chPref val="0"/>
        </dgm:presLayoutVars>
      </dgm:prSet>
      <dgm:spPr/>
    </dgm:pt>
    <dgm:pt modelId="{323A108B-5460-4079-96B9-6DF0655DE94B}" type="pres">
      <dgm:prSet presAssocID="{16450450-E663-4778-82CF-0DC8CE140437}" presName="sibTrans" presStyleCnt="0"/>
      <dgm:spPr/>
    </dgm:pt>
    <dgm:pt modelId="{8E2B0EA7-DF24-4727-9B56-7A3C989D6F78}" type="pres">
      <dgm:prSet presAssocID="{7CE32181-39E5-48A7-BA2F-BD95B5853391}" presName="compNode" presStyleCnt="0"/>
      <dgm:spPr/>
    </dgm:pt>
    <dgm:pt modelId="{79DAEA62-9DA5-438F-A5FD-6CDAE15B5345}" type="pres">
      <dgm:prSet presAssocID="{7CE32181-39E5-48A7-BA2F-BD95B5853391}" presName="bgRect" presStyleLbl="bgShp" presStyleIdx="1" presStyleCnt="5"/>
      <dgm:spPr/>
    </dgm:pt>
    <dgm:pt modelId="{712288BA-1553-4CBB-863D-E0AC392A93D4}" type="pres">
      <dgm:prSet presAssocID="{7CE32181-39E5-48A7-BA2F-BD95B585339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pward trend"/>
        </a:ext>
      </dgm:extLst>
    </dgm:pt>
    <dgm:pt modelId="{D2507BC0-3ABD-4AB2-B3A6-C6F04FACB7C3}" type="pres">
      <dgm:prSet presAssocID="{7CE32181-39E5-48A7-BA2F-BD95B5853391}" presName="spaceRect" presStyleCnt="0"/>
      <dgm:spPr/>
    </dgm:pt>
    <dgm:pt modelId="{65D6FE45-A04E-4AE3-9D32-A5E9D042ED75}" type="pres">
      <dgm:prSet presAssocID="{7CE32181-39E5-48A7-BA2F-BD95B5853391}" presName="parTx" presStyleLbl="revTx" presStyleIdx="1" presStyleCnt="5">
        <dgm:presLayoutVars>
          <dgm:chMax val="0"/>
          <dgm:chPref val="0"/>
        </dgm:presLayoutVars>
      </dgm:prSet>
      <dgm:spPr/>
    </dgm:pt>
    <dgm:pt modelId="{6D0F7CFD-835F-429F-993D-155BF9903085}" type="pres">
      <dgm:prSet presAssocID="{CF7685C1-9278-459F-B409-546AD69919B9}" presName="sibTrans" presStyleCnt="0"/>
      <dgm:spPr/>
    </dgm:pt>
    <dgm:pt modelId="{4929708F-13E9-44B4-B000-4886A003B2C6}" type="pres">
      <dgm:prSet presAssocID="{CA223911-7D1D-4975-93E7-5909226A35E4}" presName="compNode" presStyleCnt="0"/>
      <dgm:spPr/>
    </dgm:pt>
    <dgm:pt modelId="{535FF510-5916-400C-B555-C7C6101187CA}" type="pres">
      <dgm:prSet presAssocID="{CA223911-7D1D-4975-93E7-5909226A35E4}" presName="bgRect" presStyleLbl="bgShp" presStyleIdx="2" presStyleCnt="5"/>
      <dgm:spPr/>
    </dgm:pt>
    <dgm:pt modelId="{0654D282-0385-4DBB-8005-7BF8D57BE713}" type="pres">
      <dgm:prSet presAssocID="{CA223911-7D1D-4975-93E7-5909226A35E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
        </a:ext>
      </dgm:extLst>
    </dgm:pt>
    <dgm:pt modelId="{1FA1B402-2599-499A-97C3-28CE9CCCD04C}" type="pres">
      <dgm:prSet presAssocID="{CA223911-7D1D-4975-93E7-5909226A35E4}" presName="spaceRect" presStyleCnt="0"/>
      <dgm:spPr/>
    </dgm:pt>
    <dgm:pt modelId="{F485715E-8FB2-408D-95B5-58A73EB2C74C}" type="pres">
      <dgm:prSet presAssocID="{CA223911-7D1D-4975-93E7-5909226A35E4}" presName="parTx" presStyleLbl="revTx" presStyleIdx="2" presStyleCnt="5">
        <dgm:presLayoutVars>
          <dgm:chMax val="0"/>
          <dgm:chPref val="0"/>
        </dgm:presLayoutVars>
      </dgm:prSet>
      <dgm:spPr/>
    </dgm:pt>
    <dgm:pt modelId="{DD995799-CCC9-409C-81E7-9DF50DC848B8}" type="pres">
      <dgm:prSet presAssocID="{C3462D66-748E-4275-BBD6-C88D1AF92BF0}" presName="sibTrans" presStyleCnt="0"/>
      <dgm:spPr/>
    </dgm:pt>
    <dgm:pt modelId="{177FF423-CD30-4A3E-85F5-F2F13EBE3283}" type="pres">
      <dgm:prSet presAssocID="{3A84C8CE-A346-46A3-8486-A39DBBEE0580}" presName="compNode" presStyleCnt="0"/>
      <dgm:spPr/>
    </dgm:pt>
    <dgm:pt modelId="{A5C9E4E0-157D-4F8A-BDAB-C79CE714EA67}" type="pres">
      <dgm:prSet presAssocID="{3A84C8CE-A346-46A3-8486-A39DBBEE0580}" presName="bgRect" presStyleLbl="bgShp" presStyleIdx="3" presStyleCnt="5"/>
      <dgm:spPr/>
    </dgm:pt>
    <dgm:pt modelId="{64EB7240-D2F8-405B-951C-C358822D7595}" type="pres">
      <dgm:prSet presAssocID="{3A84C8CE-A346-46A3-8486-A39DBBEE058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inimize"/>
        </a:ext>
      </dgm:extLst>
    </dgm:pt>
    <dgm:pt modelId="{99D34436-21C1-4D79-967E-CA4D19748E91}" type="pres">
      <dgm:prSet presAssocID="{3A84C8CE-A346-46A3-8486-A39DBBEE0580}" presName="spaceRect" presStyleCnt="0"/>
      <dgm:spPr/>
    </dgm:pt>
    <dgm:pt modelId="{A61EFC78-77B9-4D9C-8D13-83DD596C26CF}" type="pres">
      <dgm:prSet presAssocID="{3A84C8CE-A346-46A3-8486-A39DBBEE0580}" presName="parTx" presStyleLbl="revTx" presStyleIdx="3" presStyleCnt="5">
        <dgm:presLayoutVars>
          <dgm:chMax val="0"/>
          <dgm:chPref val="0"/>
        </dgm:presLayoutVars>
      </dgm:prSet>
      <dgm:spPr/>
    </dgm:pt>
    <dgm:pt modelId="{A7DC8950-5763-4BC0-9A7A-A9FBB5B6BDC6}" type="pres">
      <dgm:prSet presAssocID="{423C4EB5-56A2-47F2-A89E-4C77C96893B3}" presName="sibTrans" presStyleCnt="0"/>
      <dgm:spPr/>
    </dgm:pt>
    <dgm:pt modelId="{A79F327F-644C-49B3-B54F-C5C24A1395D4}" type="pres">
      <dgm:prSet presAssocID="{9C8514AE-AEC6-4D87-B09C-3C280081837B}" presName="compNode" presStyleCnt="0"/>
      <dgm:spPr/>
    </dgm:pt>
    <dgm:pt modelId="{E8CA996F-B103-456F-9D47-8116A764F43F}" type="pres">
      <dgm:prSet presAssocID="{9C8514AE-AEC6-4D87-B09C-3C280081837B}" presName="bgRect" presStyleLbl="bgShp" presStyleIdx="4" presStyleCnt="5"/>
      <dgm:spPr/>
    </dgm:pt>
    <dgm:pt modelId="{247BFB48-E396-4F9C-BBFE-5799E0CC7119}" type="pres">
      <dgm:prSet presAssocID="{9C8514AE-AEC6-4D87-B09C-3C280081837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Gavel"/>
        </a:ext>
      </dgm:extLst>
    </dgm:pt>
    <dgm:pt modelId="{18AB5A4B-FF75-41EF-B38B-00C751FD734F}" type="pres">
      <dgm:prSet presAssocID="{9C8514AE-AEC6-4D87-B09C-3C280081837B}" presName="spaceRect" presStyleCnt="0"/>
      <dgm:spPr/>
    </dgm:pt>
    <dgm:pt modelId="{E59585F0-6ADA-4FD3-B0D2-23660F93E9DF}" type="pres">
      <dgm:prSet presAssocID="{9C8514AE-AEC6-4D87-B09C-3C280081837B}" presName="parTx" presStyleLbl="revTx" presStyleIdx="4" presStyleCnt="5">
        <dgm:presLayoutVars>
          <dgm:chMax val="0"/>
          <dgm:chPref val="0"/>
        </dgm:presLayoutVars>
      </dgm:prSet>
      <dgm:spPr/>
    </dgm:pt>
  </dgm:ptLst>
  <dgm:cxnLst>
    <dgm:cxn modelId="{5D000B0A-F45A-405F-95A1-53A91C6D3289}" type="presOf" srcId="{9C8514AE-AEC6-4D87-B09C-3C280081837B}" destId="{E59585F0-6ADA-4FD3-B0D2-23660F93E9DF}" srcOrd="0" destOrd="0" presId="urn:microsoft.com/office/officeart/2018/2/layout/IconVerticalSolidList"/>
    <dgm:cxn modelId="{44FEA519-9E5B-4DBE-8CA5-0D194F2F5C53}" type="presOf" srcId="{CA223911-7D1D-4975-93E7-5909226A35E4}" destId="{F485715E-8FB2-408D-95B5-58A73EB2C74C}" srcOrd="0" destOrd="0" presId="urn:microsoft.com/office/officeart/2018/2/layout/IconVerticalSolidList"/>
    <dgm:cxn modelId="{52148524-FFAB-4FD6-AC3B-C6A10D95415B}" type="presOf" srcId="{3A84C8CE-A346-46A3-8486-A39DBBEE0580}" destId="{A61EFC78-77B9-4D9C-8D13-83DD596C26CF}" srcOrd="0" destOrd="0" presId="urn:microsoft.com/office/officeart/2018/2/layout/IconVerticalSolidList"/>
    <dgm:cxn modelId="{87841B47-DCCE-46FE-B2CE-348D88AC182F}" srcId="{CDC12B05-FEC4-4E0B-9A78-731FFACD78A9}" destId="{C8AA8DF7-693E-4A4E-86C2-9DB3890C1DEC}" srcOrd="0" destOrd="0" parTransId="{767EB5FB-8BC3-433B-BEE5-10F96EF43BC3}" sibTransId="{16450450-E663-4778-82CF-0DC8CE140437}"/>
    <dgm:cxn modelId="{8C07C647-52D6-418A-9C9C-38A193479B77}" type="presOf" srcId="{C8AA8DF7-693E-4A4E-86C2-9DB3890C1DEC}" destId="{A22C00AB-9FA4-47F5-BFFA-5577D5E3E952}" srcOrd="0" destOrd="0" presId="urn:microsoft.com/office/officeart/2018/2/layout/IconVerticalSolidList"/>
    <dgm:cxn modelId="{AAB5B269-4F28-46C8-84A4-14FE56960EA5}" srcId="{CDC12B05-FEC4-4E0B-9A78-731FFACD78A9}" destId="{9C8514AE-AEC6-4D87-B09C-3C280081837B}" srcOrd="4" destOrd="0" parTransId="{49FB5EE3-7819-45A7-84F7-99E8B9FA383F}" sibTransId="{5882AEDD-94CB-4B6F-AA85-A652A4692692}"/>
    <dgm:cxn modelId="{BF1983C8-3ABC-4E0A-8149-A5AC014FD6C5}" type="presOf" srcId="{7CE32181-39E5-48A7-BA2F-BD95B5853391}" destId="{65D6FE45-A04E-4AE3-9D32-A5E9D042ED75}" srcOrd="0" destOrd="0" presId="urn:microsoft.com/office/officeart/2018/2/layout/IconVerticalSolidList"/>
    <dgm:cxn modelId="{8E2114C9-FF14-4CB9-8572-1AAF82002E83}" srcId="{CDC12B05-FEC4-4E0B-9A78-731FFACD78A9}" destId="{CA223911-7D1D-4975-93E7-5909226A35E4}" srcOrd="2" destOrd="0" parTransId="{126C1701-B125-4112-85E1-D286546B443D}" sibTransId="{C3462D66-748E-4275-BBD6-C88D1AF92BF0}"/>
    <dgm:cxn modelId="{07DAC5CE-3ED3-4A29-8905-432935EFD9F5}" srcId="{CDC12B05-FEC4-4E0B-9A78-731FFACD78A9}" destId="{3A84C8CE-A346-46A3-8486-A39DBBEE0580}" srcOrd="3" destOrd="0" parTransId="{0E2A73FF-4878-406B-8F42-956E8889C680}" sibTransId="{423C4EB5-56A2-47F2-A89E-4C77C96893B3}"/>
    <dgm:cxn modelId="{23E346EA-E5ED-4CB3-9CF1-D652C3DF43CB}" type="presOf" srcId="{CDC12B05-FEC4-4E0B-9A78-731FFACD78A9}" destId="{1EB4D25C-0CE0-457E-AF13-2E282869213F}" srcOrd="0" destOrd="0" presId="urn:microsoft.com/office/officeart/2018/2/layout/IconVerticalSolidList"/>
    <dgm:cxn modelId="{DE4280F8-4D2E-40EE-96C4-5CF3203F8D5E}" srcId="{CDC12B05-FEC4-4E0B-9A78-731FFACD78A9}" destId="{7CE32181-39E5-48A7-BA2F-BD95B5853391}" srcOrd="1" destOrd="0" parTransId="{6A37132B-5AF5-4B29-A849-067F45612EB5}" sibTransId="{CF7685C1-9278-459F-B409-546AD69919B9}"/>
    <dgm:cxn modelId="{DC0804EA-091D-45D9-BD30-ADFD8A9E6552}" type="presParOf" srcId="{1EB4D25C-0CE0-457E-AF13-2E282869213F}" destId="{A6541CE0-D87C-4C93-B40F-DE31D14B8316}" srcOrd="0" destOrd="0" presId="urn:microsoft.com/office/officeart/2018/2/layout/IconVerticalSolidList"/>
    <dgm:cxn modelId="{BF5670AB-0507-45A2-9D58-7396D10F3801}" type="presParOf" srcId="{A6541CE0-D87C-4C93-B40F-DE31D14B8316}" destId="{C439BFDC-50C1-4A37-9A0C-D0226DC76D37}" srcOrd="0" destOrd="0" presId="urn:microsoft.com/office/officeart/2018/2/layout/IconVerticalSolidList"/>
    <dgm:cxn modelId="{FF27E46E-CF2E-4F1C-97F2-73777011C8B5}" type="presParOf" srcId="{A6541CE0-D87C-4C93-B40F-DE31D14B8316}" destId="{00079440-7D3B-4DE7-B344-B8178B995DAC}" srcOrd="1" destOrd="0" presId="urn:microsoft.com/office/officeart/2018/2/layout/IconVerticalSolidList"/>
    <dgm:cxn modelId="{C51E3C31-7280-4D2D-AEE4-359DC4A3C2DA}" type="presParOf" srcId="{A6541CE0-D87C-4C93-B40F-DE31D14B8316}" destId="{312AF6C5-C4C6-4752-91EC-C6CC51825EBE}" srcOrd="2" destOrd="0" presId="urn:microsoft.com/office/officeart/2018/2/layout/IconVerticalSolidList"/>
    <dgm:cxn modelId="{B9606905-D3E0-49CD-B91B-D3C950E158D4}" type="presParOf" srcId="{A6541CE0-D87C-4C93-B40F-DE31D14B8316}" destId="{A22C00AB-9FA4-47F5-BFFA-5577D5E3E952}" srcOrd="3" destOrd="0" presId="urn:microsoft.com/office/officeart/2018/2/layout/IconVerticalSolidList"/>
    <dgm:cxn modelId="{5FA00C49-E122-44D5-B963-F0C6FB0161A0}" type="presParOf" srcId="{1EB4D25C-0CE0-457E-AF13-2E282869213F}" destId="{323A108B-5460-4079-96B9-6DF0655DE94B}" srcOrd="1" destOrd="0" presId="urn:microsoft.com/office/officeart/2018/2/layout/IconVerticalSolidList"/>
    <dgm:cxn modelId="{3C39A7AE-A673-4A00-8468-5ECEB1468AE8}" type="presParOf" srcId="{1EB4D25C-0CE0-457E-AF13-2E282869213F}" destId="{8E2B0EA7-DF24-4727-9B56-7A3C989D6F78}" srcOrd="2" destOrd="0" presId="urn:microsoft.com/office/officeart/2018/2/layout/IconVerticalSolidList"/>
    <dgm:cxn modelId="{14B887E1-7E73-47C5-BD47-1037AED40BE4}" type="presParOf" srcId="{8E2B0EA7-DF24-4727-9B56-7A3C989D6F78}" destId="{79DAEA62-9DA5-438F-A5FD-6CDAE15B5345}" srcOrd="0" destOrd="0" presId="urn:microsoft.com/office/officeart/2018/2/layout/IconVerticalSolidList"/>
    <dgm:cxn modelId="{18439C53-8EEE-425E-BDB4-3A977F332EAD}" type="presParOf" srcId="{8E2B0EA7-DF24-4727-9B56-7A3C989D6F78}" destId="{712288BA-1553-4CBB-863D-E0AC392A93D4}" srcOrd="1" destOrd="0" presId="urn:microsoft.com/office/officeart/2018/2/layout/IconVerticalSolidList"/>
    <dgm:cxn modelId="{4EC05D64-E549-44B1-9E68-9FB94BE0ABC8}" type="presParOf" srcId="{8E2B0EA7-DF24-4727-9B56-7A3C989D6F78}" destId="{D2507BC0-3ABD-4AB2-B3A6-C6F04FACB7C3}" srcOrd="2" destOrd="0" presId="urn:microsoft.com/office/officeart/2018/2/layout/IconVerticalSolidList"/>
    <dgm:cxn modelId="{8987742C-0049-47AD-917D-F698F5876857}" type="presParOf" srcId="{8E2B0EA7-DF24-4727-9B56-7A3C989D6F78}" destId="{65D6FE45-A04E-4AE3-9D32-A5E9D042ED75}" srcOrd="3" destOrd="0" presId="urn:microsoft.com/office/officeart/2018/2/layout/IconVerticalSolidList"/>
    <dgm:cxn modelId="{E8F25DCB-F3C9-456A-9DA6-177944D8D9F7}" type="presParOf" srcId="{1EB4D25C-0CE0-457E-AF13-2E282869213F}" destId="{6D0F7CFD-835F-429F-993D-155BF9903085}" srcOrd="3" destOrd="0" presId="urn:microsoft.com/office/officeart/2018/2/layout/IconVerticalSolidList"/>
    <dgm:cxn modelId="{FF8C9654-89A4-4F44-BCBE-A84704F33F92}" type="presParOf" srcId="{1EB4D25C-0CE0-457E-AF13-2E282869213F}" destId="{4929708F-13E9-44B4-B000-4886A003B2C6}" srcOrd="4" destOrd="0" presId="urn:microsoft.com/office/officeart/2018/2/layout/IconVerticalSolidList"/>
    <dgm:cxn modelId="{3F62117A-5738-41BE-81A5-95E342294B4A}" type="presParOf" srcId="{4929708F-13E9-44B4-B000-4886A003B2C6}" destId="{535FF510-5916-400C-B555-C7C6101187CA}" srcOrd="0" destOrd="0" presId="urn:microsoft.com/office/officeart/2018/2/layout/IconVerticalSolidList"/>
    <dgm:cxn modelId="{78354041-373D-4626-B629-1FC6383FD2B2}" type="presParOf" srcId="{4929708F-13E9-44B4-B000-4886A003B2C6}" destId="{0654D282-0385-4DBB-8005-7BF8D57BE713}" srcOrd="1" destOrd="0" presId="urn:microsoft.com/office/officeart/2018/2/layout/IconVerticalSolidList"/>
    <dgm:cxn modelId="{4AEF2F31-F135-4FCB-8E90-0EABB12863E1}" type="presParOf" srcId="{4929708F-13E9-44B4-B000-4886A003B2C6}" destId="{1FA1B402-2599-499A-97C3-28CE9CCCD04C}" srcOrd="2" destOrd="0" presId="urn:microsoft.com/office/officeart/2018/2/layout/IconVerticalSolidList"/>
    <dgm:cxn modelId="{9C0347D0-ACD6-419F-B330-C7F3A27772D9}" type="presParOf" srcId="{4929708F-13E9-44B4-B000-4886A003B2C6}" destId="{F485715E-8FB2-408D-95B5-58A73EB2C74C}" srcOrd="3" destOrd="0" presId="urn:microsoft.com/office/officeart/2018/2/layout/IconVerticalSolidList"/>
    <dgm:cxn modelId="{84559D19-5AC9-4C37-BD5C-7EB51F53B8E9}" type="presParOf" srcId="{1EB4D25C-0CE0-457E-AF13-2E282869213F}" destId="{DD995799-CCC9-409C-81E7-9DF50DC848B8}" srcOrd="5" destOrd="0" presId="urn:microsoft.com/office/officeart/2018/2/layout/IconVerticalSolidList"/>
    <dgm:cxn modelId="{D4739E4E-584E-42BF-94C4-DC325FB03052}" type="presParOf" srcId="{1EB4D25C-0CE0-457E-AF13-2E282869213F}" destId="{177FF423-CD30-4A3E-85F5-F2F13EBE3283}" srcOrd="6" destOrd="0" presId="urn:microsoft.com/office/officeart/2018/2/layout/IconVerticalSolidList"/>
    <dgm:cxn modelId="{89D650EE-2078-4500-82F3-0B11E707619E}" type="presParOf" srcId="{177FF423-CD30-4A3E-85F5-F2F13EBE3283}" destId="{A5C9E4E0-157D-4F8A-BDAB-C79CE714EA67}" srcOrd="0" destOrd="0" presId="urn:microsoft.com/office/officeart/2018/2/layout/IconVerticalSolidList"/>
    <dgm:cxn modelId="{CE5117A5-9A63-4AD8-B118-5FB0AD71407B}" type="presParOf" srcId="{177FF423-CD30-4A3E-85F5-F2F13EBE3283}" destId="{64EB7240-D2F8-405B-951C-C358822D7595}" srcOrd="1" destOrd="0" presId="urn:microsoft.com/office/officeart/2018/2/layout/IconVerticalSolidList"/>
    <dgm:cxn modelId="{6462C0A7-A198-41A8-B365-A1872D6DF2DC}" type="presParOf" srcId="{177FF423-CD30-4A3E-85F5-F2F13EBE3283}" destId="{99D34436-21C1-4D79-967E-CA4D19748E91}" srcOrd="2" destOrd="0" presId="urn:microsoft.com/office/officeart/2018/2/layout/IconVerticalSolidList"/>
    <dgm:cxn modelId="{DF3DA005-5AEE-45E6-BC2E-C68D129AA308}" type="presParOf" srcId="{177FF423-CD30-4A3E-85F5-F2F13EBE3283}" destId="{A61EFC78-77B9-4D9C-8D13-83DD596C26CF}" srcOrd="3" destOrd="0" presId="urn:microsoft.com/office/officeart/2018/2/layout/IconVerticalSolidList"/>
    <dgm:cxn modelId="{79ADA9FF-B147-4F6B-9476-33359A037179}" type="presParOf" srcId="{1EB4D25C-0CE0-457E-AF13-2E282869213F}" destId="{A7DC8950-5763-4BC0-9A7A-A9FBB5B6BDC6}" srcOrd="7" destOrd="0" presId="urn:microsoft.com/office/officeart/2018/2/layout/IconVerticalSolidList"/>
    <dgm:cxn modelId="{B94482A7-8C97-4E99-AF59-170EF0FE4ABF}" type="presParOf" srcId="{1EB4D25C-0CE0-457E-AF13-2E282869213F}" destId="{A79F327F-644C-49B3-B54F-C5C24A1395D4}" srcOrd="8" destOrd="0" presId="urn:microsoft.com/office/officeart/2018/2/layout/IconVerticalSolidList"/>
    <dgm:cxn modelId="{F7A6FAB1-4127-48C0-BFEC-F99FA5012D07}" type="presParOf" srcId="{A79F327F-644C-49B3-B54F-C5C24A1395D4}" destId="{E8CA996F-B103-456F-9D47-8116A764F43F}" srcOrd="0" destOrd="0" presId="urn:microsoft.com/office/officeart/2018/2/layout/IconVerticalSolidList"/>
    <dgm:cxn modelId="{F16E48A0-8CAC-4D8F-8582-FE800440A6BF}" type="presParOf" srcId="{A79F327F-644C-49B3-B54F-C5C24A1395D4}" destId="{247BFB48-E396-4F9C-BBFE-5799E0CC7119}" srcOrd="1" destOrd="0" presId="urn:microsoft.com/office/officeart/2018/2/layout/IconVerticalSolidList"/>
    <dgm:cxn modelId="{8097B908-79C3-4F38-B12E-D67FDE2673BB}" type="presParOf" srcId="{A79F327F-644C-49B3-B54F-C5C24A1395D4}" destId="{18AB5A4B-FF75-41EF-B38B-00C751FD734F}" srcOrd="2" destOrd="0" presId="urn:microsoft.com/office/officeart/2018/2/layout/IconVerticalSolidList"/>
    <dgm:cxn modelId="{ECAD049D-719D-4070-90B3-76BFBAA82A64}" type="presParOf" srcId="{A79F327F-644C-49B3-B54F-C5C24A1395D4}" destId="{E59585F0-6ADA-4FD3-B0D2-23660F93E9D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C12B05-FEC4-4E0B-9A78-731FFACD78A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8AA8DF7-693E-4A4E-86C2-9DB3890C1DEC}">
      <dgm:prSet/>
      <dgm:spPr/>
      <dgm:t>
        <a:bodyPr/>
        <a:lstStyle/>
        <a:p>
          <a:pPr>
            <a:lnSpc>
              <a:spcPct val="100000"/>
            </a:lnSpc>
          </a:pPr>
          <a:r>
            <a:rPr lang="en-GB" dirty="0"/>
            <a:t>Difficulties in quantifying harms</a:t>
          </a:r>
          <a:endParaRPr lang="en-US" dirty="0"/>
        </a:p>
      </dgm:t>
    </dgm:pt>
    <dgm:pt modelId="{767EB5FB-8BC3-433B-BEE5-10F96EF43BC3}" type="parTrans" cxnId="{87841B47-DCCE-46FE-B2CE-348D88AC182F}">
      <dgm:prSet/>
      <dgm:spPr/>
      <dgm:t>
        <a:bodyPr/>
        <a:lstStyle/>
        <a:p>
          <a:endParaRPr lang="en-US"/>
        </a:p>
      </dgm:t>
    </dgm:pt>
    <dgm:pt modelId="{16450450-E663-4778-82CF-0DC8CE140437}" type="sibTrans" cxnId="{87841B47-DCCE-46FE-B2CE-348D88AC182F}">
      <dgm:prSet/>
      <dgm:spPr/>
      <dgm:t>
        <a:bodyPr/>
        <a:lstStyle/>
        <a:p>
          <a:endParaRPr lang="en-US"/>
        </a:p>
      </dgm:t>
    </dgm:pt>
    <dgm:pt modelId="{7CE32181-39E5-48A7-BA2F-BD95B5853391}">
      <dgm:prSet/>
      <dgm:spPr/>
      <dgm:t>
        <a:bodyPr/>
        <a:lstStyle/>
        <a:p>
          <a:pPr>
            <a:lnSpc>
              <a:spcPct val="100000"/>
            </a:lnSpc>
          </a:pPr>
          <a:r>
            <a:rPr lang="en-GB" dirty="0"/>
            <a:t>Increased complexity</a:t>
          </a:r>
          <a:endParaRPr lang="en-US" dirty="0"/>
        </a:p>
      </dgm:t>
    </dgm:pt>
    <dgm:pt modelId="{6A37132B-5AF5-4B29-A849-067F45612EB5}" type="parTrans" cxnId="{DE4280F8-4D2E-40EE-96C4-5CF3203F8D5E}">
      <dgm:prSet/>
      <dgm:spPr/>
      <dgm:t>
        <a:bodyPr/>
        <a:lstStyle/>
        <a:p>
          <a:endParaRPr lang="en-US"/>
        </a:p>
      </dgm:t>
    </dgm:pt>
    <dgm:pt modelId="{CF7685C1-9278-459F-B409-546AD69919B9}" type="sibTrans" cxnId="{DE4280F8-4D2E-40EE-96C4-5CF3203F8D5E}">
      <dgm:prSet/>
      <dgm:spPr/>
      <dgm:t>
        <a:bodyPr/>
        <a:lstStyle/>
        <a:p>
          <a:endParaRPr lang="en-US"/>
        </a:p>
      </dgm:t>
    </dgm:pt>
    <dgm:pt modelId="{CA223911-7D1D-4975-93E7-5909226A35E4}">
      <dgm:prSet/>
      <dgm:spPr/>
      <dgm:t>
        <a:bodyPr/>
        <a:lstStyle/>
        <a:p>
          <a:pPr>
            <a:lnSpc>
              <a:spcPct val="100000"/>
            </a:lnSpc>
          </a:pPr>
          <a:r>
            <a:rPr lang="en-GB" dirty="0"/>
            <a:t>Potential for inconsistently performed risk assessments</a:t>
          </a:r>
          <a:endParaRPr lang="en-US" dirty="0"/>
        </a:p>
      </dgm:t>
    </dgm:pt>
    <dgm:pt modelId="{126C1701-B125-4112-85E1-D286546B443D}" type="parTrans" cxnId="{8E2114C9-FF14-4CB9-8572-1AAF82002E83}">
      <dgm:prSet/>
      <dgm:spPr/>
      <dgm:t>
        <a:bodyPr/>
        <a:lstStyle/>
        <a:p>
          <a:endParaRPr lang="en-US"/>
        </a:p>
      </dgm:t>
    </dgm:pt>
    <dgm:pt modelId="{C3462D66-748E-4275-BBD6-C88D1AF92BF0}" type="sibTrans" cxnId="{8E2114C9-FF14-4CB9-8572-1AAF82002E83}">
      <dgm:prSet/>
      <dgm:spPr/>
      <dgm:t>
        <a:bodyPr/>
        <a:lstStyle/>
        <a:p>
          <a:endParaRPr lang="en-US"/>
        </a:p>
      </dgm:t>
    </dgm:pt>
    <dgm:pt modelId="{3A84C8CE-A346-46A3-8486-A39DBBEE0580}">
      <dgm:prSet/>
      <dgm:spPr/>
      <dgm:t>
        <a:bodyPr/>
        <a:lstStyle/>
        <a:p>
          <a:pPr>
            <a:lnSpc>
              <a:spcPct val="100000"/>
            </a:lnSpc>
          </a:pPr>
          <a:r>
            <a:rPr lang="en-GB" dirty="0"/>
            <a:t>Possible blindness to cumulative data effects</a:t>
          </a:r>
          <a:endParaRPr lang="en-US" dirty="0"/>
        </a:p>
      </dgm:t>
    </dgm:pt>
    <dgm:pt modelId="{0E2A73FF-4878-406B-8F42-956E8889C680}" type="parTrans" cxnId="{07DAC5CE-3ED3-4A29-8905-432935EFD9F5}">
      <dgm:prSet/>
      <dgm:spPr/>
      <dgm:t>
        <a:bodyPr/>
        <a:lstStyle/>
        <a:p>
          <a:endParaRPr lang="en-US"/>
        </a:p>
      </dgm:t>
    </dgm:pt>
    <dgm:pt modelId="{423C4EB5-56A2-47F2-A89E-4C77C96893B3}" type="sibTrans" cxnId="{07DAC5CE-3ED3-4A29-8905-432935EFD9F5}">
      <dgm:prSet/>
      <dgm:spPr/>
      <dgm:t>
        <a:bodyPr/>
        <a:lstStyle/>
        <a:p>
          <a:endParaRPr lang="en-US"/>
        </a:p>
      </dgm:t>
    </dgm:pt>
    <dgm:pt modelId="{9C8514AE-AEC6-4D87-B09C-3C280081837B}">
      <dgm:prSet/>
      <dgm:spPr/>
      <dgm:t>
        <a:bodyPr/>
        <a:lstStyle/>
        <a:p>
          <a:pPr>
            <a:lnSpc>
              <a:spcPct val="100000"/>
            </a:lnSpc>
          </a:pPr>
          <a:r>
            <a:rPr lang="en-GB" dirty="0"/>
            <a:t>Possible compatibility issues with EU GDPR</a:t>
          </a:r>
          <a:endParaRPr lang="en-US" dirty="0"/>
        </a:p>
      </dgm:t>
    </dgm:pt>
    <dgm:pt modelId="{49FB5EE3-7819-45A7-84F7-99E8B9FA383F}" type="parTrans" cxnId="{AAB5B269-4F28-46C8-84A4-14FE56960EA5}">
      <dgm:prSet/>
      <dgm:spPr/>
      <dgm:t>
        <a:bodyPr/>
        <a:lstStyle/>
        <a:p>
          <a:endParaRPr lang="en-US"/>
        </a:p>
      </dgm:t>
    </dgm:pt>
    <dgm:pt modelId="{5882AEDD-94CB-4B6F-AA85-A652A4692692}" type="sibTrans" cxnId="{AAB5B269-4F28-46C8-84A4-14FE56960EA5}">
      <dgm:prSet/>
      <dgm:spPr/>
      <dgm:t>
        <a:bodyPr/>
        <a:lstStyle/>
        <a:p>
          <a:endParaRPr lang="en-US"/>
        </a:p>
      </dgm:t>
    </dgm:pt>
    <dgm:pt modelId="{1EB4D25C-0CE0-457E-AF13-2E282869213F}" type="pres">
      <dgm:prSet presAssocID="{CDC12B05-FEC4-4E0B-9A78-731FFACD78A9}" presName="root" presStyleCnt="0">
        <dgm:presLayoutVars>
          <dgm:dir/>
          <dgm:resizeHandles val="exact"/>
        </dgm:presLayoutVars>
      </dgm:prSet>
      <dgm:spPr/>
    </dgm:pt>
    <dgm:pt modelId="{A6541CE0-D87C-4C93-B40F-DE31D14B8316}" type="pres">
      <dgm:prSet presAssocID="{C8AA8DF7-693E-4A4E-86C2-9DB3890C1DEC}" presName="compNode" presStyleCnt="0"/>
      <dgm:spPr/>
    </dgm:pt>
    <dgm:pt modelId="{C439BFDC-50C1-4A37-9A0C-D0226DC76D37}" type="pres">
      <dgm:prSet presAssocID="{C8AA8DF7-693E-4A4E-86C2-9DB3890C1DEC}" presName="bgRect" presStyleLbl="bgShp" presStyleIdx="0" presStyleCnt="5"/>
      <dgm:spPr/>
    </dgm:pt>
    <dgm:pt modelId="{00079440-7D3B-4DE7-B344-B8178B995DAC}" type="pres">
      <dgm:prSet presAssocID="{C8AA8DF7-693E-4A4E-86C2-9DB3890C1DEC}"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lien Face with solid fill"/>
        </a:ext>
      </dgm:extLst>
    </dgm:pt>
    <dgm:pt modelId="{312AF6C5-C4C6-4752-91EC-C6CC51825EBE}" type="pres">
      <dgm:prSet presAssocID="{C8AA8DF7-693E-4A4E-86C2-9DB3890C1DEC}" presName="spaceRect" presStyleCnt="0"/>
      <dgm:spPr/>
    </dgm:pt>
    <dgm:pt modelId="{A22C00AB-9FA4-47F5-BFFA-5577D5E3E952}" type="pres">
      <dgm:prSet presAssocID="{C8AA8DF7-693E-4A4E-86C2-9DB3890C1DEC}" presName="parTx" presStyleLbl="revTx" presStyleIdx="0" presStyleCnt="5">
        <dgm:presLayoutVars>
          <dgm:chMax val="0"/>
          <dgm:chPref val="0"/>
        </dgm:presLayoutVars>
      </dgm:prSet>
      <dgm:spPr/>
    </dgm:pt>
    <dgm:pt modelId="{323A108B-5460-4079-96B9-6DF0655DE94B}" type="pres">
      <dgm:prSet presAssocID="{16450450-E663-4778-82CF-0DC8CE140437}" presName="sibTrans" presStyleCnt="0"/>
      <dgm:spPr/>
    </dgm:pt>
    <dgm:pt modelId="{8E2B0EA7-DF24-4727-9B56-7A3C989D6F78}" type="pres">
      <dgm:prSet presAssocID="{7CE32181-39E5-48A7-BA2F-BD95B5853391}" presName="compNode" presStyleCnt="0"/>
      <dgm:spPr/>
    </dgm:pt>
    <dgm:pt modelId="{79DAEA62-9DA5-438F-A5FD-6CDAE15B5345}" type="pres">
      <dgm:prSet presAssocID="{7CE32181-39E5-48A7-BA2F-BD95B5853391}" presName="bgRect" presStyleLbl="bgShp" presStyleIdx="1" presStyleCnt="5"/>
      <dgm:spPr/>
    </dgm:pt>
    <dgm:pt modelId="{712288BA-1553-4CBB-863D-E0AC392A93D4}" type="pres">
      <dgm:prSet presAssocID="{7CE32181-39E5-48A7-BA2F-BD95B5853391}"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ngry face with solid fill with solid fill"/>
        </a:ext>
      </dgm:extLst>
    </dgm:pt>
    <dgm:pt modelId="{D2507BC0-3ABD-4AB2-B3A6-C6F04FACB7C3}" type="pres">
      <dgm:prSet presAssocID="{7CE32181-39E5-48A7-BA2F-BD95B5853391}" presName="spaceRect" presStyleCnt="0"/>
      <dgm:spPr/>
    </dgm:pt>
    <dgm:pt modelId="{65D6FE45-A04E-4AE3-9D32-A5E9D042ED75}" type="pres">
      <dgm:prSet presAssocID="{7CE32181-39E5-48A7-BA2F-BD95B5853391}" presName="parTx" presStyleLbl="revTx" presStyleIdx="1" presStyleCnt="5">
        <dgm:presLayoutVars>
          <dgm:chMax val="0"/>
          <dgm:chPref val="0"/>
        </dgm:presLayoutVars>
      </dgm:prSet>
      <dgm:spPr/>
    </dgm:pt>
    <dgm:pt modelId="{6D0F7CFD-835F-429F-993D-155BF9903085}" type="pres">
      <dgm:prSet presAssocID="{CF7685C1-9278-459F-B409-546AD69919B9}" presName="sibTrans" presStyleCnt="0"/>
      <dgm:spPr/>
    </dgm:pt>
    <dgm:pt modelId="{4929708F-13E9-44B4-B000-4886A003B2C6}" type="pres">
      <dgm:prSet presAssocID="{CA223911-7D1D-4975-93E7-5909226A35E4}" presName="compNode" presStyleCnt="0"/>
      <dgm:spPr/>
    </dgm:pt>
    <dgm:pt modelId="{535FF510-5916-400C-B555-C7C6101187CA}" type="pres">
      <dgm:prSet presAssocID="{CA223911-7D1D-4975-93E7-5909226A35E4}" presName="bgRect" presStyleLbl="bgShp" presStyleIdx="2" presStyleCnt="5"/>
      <dgm:spPr/>
    </dgm:pt>
    <dgm:pt modelId="{0654D282-0385-4DBB-8005-7BF8D57BE713}" type="pres">
      <dgm:prSet presAssocID="{CA223911-7D1D-4975-93E7-5909226A35E4}"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bacus with solid fill"/>
        </a:ext>
      </dgm:extLst>
    </dgm:pt>
    <dgm:pt modelId="{1FA1B402-2599-499A-97C3-28CE9CCCD04C}" type="pres">
      <dgm:prSet presAssocID="{CA223911-7D1D-4975-93E7-5909226A35E4}" presName="spaceRect" presStyleCnt="0"/>
      <dgm:spPr/>
    </dgm:pt>
    <dgm:pt modelId="{F485715E-8FB2-408D-95B5-58A73EB2C74C}" type="pres">
      <dgm:prSet presAssocID="{CA223911-7D1D-4975-93E7-5909226A35E4}" presName="parTx" presStyleLbl="revTx" presStyleIdx="2" presStyleCnt="5">
        <dgm:presLayoutVars>
          <dgm:chMax val="0"/>
          <dgm:chPref val="0"/>
        </dgm:presLayoutVars>
      </dgm:prSet>
      <dgm:spPr/>
    </dgm:pt>
    <dgm:pt modelId="{DD995799-CCC9-409C-81E7-9DF50DC848B8}" type="pres">
      <dgm:prSet presAssocID="{C3462D66-748E-4275-BBD6-C88D1AF92BF0}" presName="sibTrans" presStyleCnt="0"/>
      <dgm:spPr/>
    </dgm:pt>
    <dgm:pt modelId="{177FF423-CD30-4A3E-85F5-F2F13EBE3283}" type="pres">
      <dgm:prSet presAssocID="{3A84C8CE-A346-46A3-8486-A39DBBEE0580}" presName="compNode" presStyleCnt="0"/>
      <dgm:spPr/>
    </dgm:pt>
    <dgm:pt modelId="{A5C9E4E0-157D-4F8A-BDAB-C79CE714EA67}" type="pres">
      <dgm:prSet presAssocID="{3A84C8CE-A346-46A3-8486-A39DBBEE0580}" presName="bgRect" presStyleLbl="bgShp" presStyleIdx="3" presStyleCnt="5" custLinFactNeighborX="-41762" custLinFactNeighborY="4983"/>
      <dgm:spPr/>
    </dgm:pt>
    <dgm:pt modelId="{64EB7240-D2F8-405B-951C-C358822D7595}" type="pres">
      <dgm:prSet presAssocID="{3A84C8CE-A346-46A3-8486-A39DBBEE0580}"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Anger Symbol with solid fill"/>
        </a:ext>
      </dgm:extLst>
    </dgm:pt>
    <dgm:pt modelId="{99D34436-21C1-4D79-967E-CA4D19748E91}" type="pres">
      <dgm:prSet presAssocID="{3A84C8CE-A346-46A3-8486-A39DBBEE0580}" presName="spaceRect" presStyleCnt="0"/>
      <dgm:spPr/>
    </dgm:pt>
    <dgm:pt modelId="{A61EFC78-77B9-4D9C-8D13-83DD596C26CF}" type="pres">
      <dgm:prSet presAssocID="{3A84C8CE-A346-46A3-8486-A39DBBEE0580}" presName="parTx" presStyleLbl="revTx" presStyleIdx="3" presStyleCnt="5">
        <dgm:presLayoutVars>
          <dgm:chMax val="0"/>
          <dgm:chPref val="0"/>
        </dgm:presLayoutVars>
      </dgm:prSet>
      <dgm:spPr/>
    </dgm:pt>
    <dgm:pt modelId="{A7DC8950-5763-4BC0-9A7A-A9FBB5B6BDC6}" type="pres">
      <dgm:prSet presAssocID="{423C4EB5-56A2-47F2-A89E-4C77C96893B3}" presName="sibTrans" presStyleCnt="0"/>
      <dgm:spPr/>
    </dgm:pt>
    <dgm:pt modelId="{A79F327F-644C-49B3-B54F-C5C24A1395D4}" type="pres">
      <dgm:prSet presAssocID="{9C8514AE-AEC6-4D87-B09C-3C280081837B}" presName="compNode" presStyleCnt="0"/>
      <dgm:spPr/>
    </dgm:pt>
    <dgm:pt modelId="{E8CA996F-B103-456F-9D47-8116A764F43F}" type="pres">
      <dgm:prSet presAssocID="{9C8514AE-AEC6-4D87-B09C-3C280081837B}" presName="bgRect" presStyleLbl="bgShp" presStyleIdx="4" presStyleCnt="5"/>
      <dgm:spPr/>
    </dgm:pt>
    <dgm:pt modelId="{247BFB48-E396-4F9C-BBFE-5799E0CC7119}" type="pres">
      <dgm:prSet presAssocID="{9C8514AE-AEC6-4D87-B09C-3C280081837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Gavel"/>
        </a:ext>
      </dgm:extLst>
    </dgm:pt>
    <dgm:pt modelId="{18AB5A4B-FF75-41EF-B38B-00C751FD734F}" type="pres">
      <dgm:prSet presAssocID="{9C8514AE-AEC6-4D87-B09C-3C280081837B}" presName="spaceRect" presStyleCnt="0"/>
      <dgm:spPr/>
    </dgm:pt>
    <dgm:pt modelId="{E59585F0-6ADA-4FD3-B0D2-23660F93E9DF}" type="pres">
      <dgm:prSet presAssocID="{9C8514AE-AEC6-4D87-B09C-3C280081837B}" presName="parTx" presStyleLbl="revTx" presStyleIdx="4" presStyleCnt="5">
        <dgm:presLayoutVars>
          <dgm:chMax val="0"/>
          <dgm:chPref val="0"/>
        </dgm:presLayoutVars>
      </dgm:prSet>
      <dgm:spPr/>
    </dgm:pt>
  </dgm:ptLst>
  <dgm:cxnLst>
    <dgm:cxn modelId="{5D000B0A-F45A-405F-95A1-53A91C6D3289}" type="presOf" srcId="{9C8514AE-AEC6-4D87-B09C-3C280081837B}" destId="{E59585F0-6ADA-4FD3-B0D2-23660F93E9DF}" srcOrd="0" destOrd="0" presId="urn:microsoft.com/office/officeart/2018/2/layout/IconVerticalSolidList"/>
    <dgm:cxn modelId="{44FEA519-9E5B-4DBE-8CA5-0D194F2F5C53}" type="presOf" srcId="{CA223911-7D1D-4975-93E7-5909226A35E4}" destId="{F485715E-8FB2-408D-95B5-58A73EB2C74C}" srcOrd="0" destOrd="0" presId="urn:microsoft.com/office/officeart/2018/2/layout/IconVerticalSolidList"/>
    <dgm:cxn modelId="{52148524-FFAB-4FD6-AC3B-C6A10D95415B}" type="presOf" srcId="{3A84C8CE-A346-46A3-8486-A39DBBEE0580}" destId="{A61EFC78-77B9-4D9C-8D13-83DD596C26CF}" srcOrd="0" destOrd="0" presId="urn:microsoft.com/office/officeart/2018/2/layout/IconVerticalSolidList"/>
    <dgm:cxn modelId="{87841B47-DCCE-46FE-B2CE-348D88AC182F}" srcId="{CDC12B05-FEC4-4E0B-9A78-731FFACD78A9}" destId="{C8AA8DF7-693E-4A4E-86C2-9DB3890C1DEC}" srcOrd="0" destOrd="0" parTransId="{767EB5FB-8BC3-433B-BEE5-10F96EF43BC3}" sibTransId="{16450450-E663-4778-82CF-0DC8CE140437}"/>
    <dgm:cxn modelId="{8C07C647-52D6-418A-9C9C-38A193479B77}" type="presOf" srcId="{C8AA8DF7-693E-4A4E-86C2-9DB3890C1DEC}" destId="{A22C00AB-9FA4-47F5-BFFA-5577D5E3E952}" srcOrd="0" destOrd="0" presId="urn:microsoft.com/office/officeart/2018/2/layout/IconVerticalSolidList"/>
    <dgm:cxn modelId="{AAB5B269-4F28-46C8-84A4-14FE56960EA5}" srcId="{CDC12B05-FEC4-4E0B-9A78-731FFACD78A9}" destId="{9C8514AE-AEC6-4D87-B09C-3C280081837B}" srcOrd="4" destOrd="0" parTransId="{49FB5EE3-7819-45A7-84F7-99E8B9FA383F}" sibTransId="{5882AEDD-94CB-4B6F-AA85-A652A4692692}"/>
    <dgm:cxn modelId="{BF1983C8-3ABC-4E0A-8149-A5AC014FD6C5}" type="presOf" srcId="{7CE32181-39E5-48A7-BA2F-BD95B5853391}" destId="{65D6FE45-A04E-4AE3-9D32-A5E9D042ED75}" srcOrd="0" destOrd="0" presId="urn:microsoft.com/office/officeart/2018/2/layout/IconVerticalSolidList"/>
    <dgm:cxn modelId="{8E2114C9-FF14-4CB9-8572-1AAF82002E83}" srcId="{CDC12B05-FEC4-4E0B-9A78-731FFACD78A9}" destId="{CA223911-7D1D-4975-93E7-5909226A35E4}" srcOrd="2" destOrd="0" parTransId="{126C1701-B125-4112-85E1-D286546B443D}" sibTransId="{C3462D66-748E-4275-BBD6-C88D1AF92BF0}"/>
    <dgm:cxn modelId="{07DAC5CE-3ED3-4A29-8905-432935EFD9F5}" srcId="{CDC12B05-FEC4-4E0B-9A78-731FFACD78A9}" destId="{3A84C8CE-A346-46A3-8486-A39DBBEE0580}" srcOrd="3" destOrd="0" parTransId="{0E2A73FF-4878-406B-8F42-956E8889C680}" sibTransId="{423C4EB5-56A2-47F2-A89E-4C77C96893B3}"/>
    <dgm:cxn modelId="{23E346EA-E5ED-4CB3-9CF1-D652C3DF43CB}" type="presOf" srcId="{CDC12B05-FEC4-4E0B-9A78-731FFACD78A9}" destId="{1EB4D25C-0CE0-457E-AF13-2E282869213F}" srcOrd="0" destOrd="0" presId="urn:microsoft.com/office/officeart/2018/2/layout/IconVerticalSolidList"/>
    <dgm:cxn modelId="{DE4280F8-4D2E-40EE-96C4-5CF3203F8D5E}" srcId="{CDC12B05-FEC4-4E0B-9A78-731FFACD78A9}" destId="{7CE32181-39E5-48A7-BA2F-BD95B5853391}" srcOrd="1" destOrd="0" parTransId="{6A37132B-5AF5-4B29-A849-067F45612EB5}" sibTransId="{CF7685C1-9278-459F-B409-546AD69919B9}"/>
    <dgm:cxn modelId="{DC0804EA-091D-45D9-BD30-ADFD8A9E6552}" type="presParOf" srcId="{1EB4D25C-0CE0-457E-AF13-2E282869213F}" destId="{A6541CE0-D87C-4C93-B40F-DE31D14B8316}" srcOrd="0" destOrd="0" presId="urn:microsoft.com/office/officeart/2018/2/layout/IconVerticalSolidList"/>
    <dgm:cxn modelId="{BF5670AB-0507-45A2-9D58-7396D10F3801}" type="presParOf" srcId="{A6541CE0-D87C-4C93-B40F-DE31D14B8316}" destId="{C439BFDC-50C1-4A37-9A0C-D0226DC76D37}" srcOrd="0" destOrd="0" presId="urn:microsoft.com/office/officeart/2018/2/layout/IconVerticalSolidList"/>
    <dgm:cxn modelId="{FF27E46E-CF2E-4F1C-97F2-73777011C8B5}" type="presParOf" srcId="{A6541CE0-D87C-4C93-B40F-DE31D14B8316}" destId="{00079440-7D3B-4DE7-B344-B8178B995DAC}" srcOrd="1" destOrd="0" presId="urn:microsoft.com/office/officeart/2018/2/layout/IconVerticalSolidList"/>
    <dgm:cxn modelId="{C51E3C31-7280-4D2D-AEE4-359DC4A3C2DA}" type="presParOf" srcId="{A6541CE0-D87C-4C93-B40F-DE31D14B8316}" destId="{312AF6C5-C4C6-4752-91EC-C6CC51825EBE}" srcOrd="2" destOrd="0" presId="urn:microsoft.com/office/officeart/2018/2/layout/IconVerticalSolidList"/>
    <dgm:cxn modelId="{B9606905-D3E0-49CD-B91B-D3C950E158D4}" type="presParOf" srcId="{A6541CE0-D87C-4C93-B40F-DE31D14B8316}" destId="{A22C00AB-9FA4-47F5-BFFA-5577D5E3E952}" srcOrd="3" destOrd="0" presId="urn:microsoft.com/office/officeart/2018/2/layout/IconVerticalSolidList"/>
    <dgm:cxn modelId="{5FA00C49-E122-44D5-B963-F0C6FB0161A0}" type="presParOf" srcId="{1EB4D25C-0CE0-457E-AF13-2E282869213F}" destId="{323A108B-5460-4079-96B9-6DF0655DE94B}" srcOrd="1" destOrd="0" presId="urn:microsoft.com/office/officeart/2018/2/layout/IconVerticalSolidList"/>
    <dgm:cxn modelId="{3C39A7AE-A673-4A00-8468-5ECEB1468AE8}" type="presParOf" srcId="{1EB4D25C-0CE0-457E-AF13-2E282869213F}" destId="{8E2B0EA7-DF24-4727-9B56-7A3C989D6F78}" srcOrd="2" destOrd="0" presId="urn:microsoft.com/office/officeart/2018/2/layout/IconVerticalSolidList"/>
    <dgm:cxn modelId="{14B887E1-7E73-47C5-BD47-1037AED40BE4}" type="presParOf" srcId="{8E2B0EA7-DF24-4727-9B56-7A3C989D6F78}" destId="{79DAEA62-9DA5-438F-A5FD-6CDAE15B5345}" srcOrd="0" destOrd="0" presId="urn:microsoft.com/office/officeart/2018/2/layout/IconVerticalSolidList"/>
    <dgm:cxn modelId="{18439C53-8EEE-425E-BDB4-3A977F332EAD}" type="presParOf" srcId="{8E2B0EA7-DF24-4727-9B56-7A3C989D6F78}" destId="{712288BA-1553-4CBB-863D-E0AC392A93D4}" srcOrd="1" destOrd="0" presId="urn:microsoft.com/office/officeart/2018/2/layout/IconVerticalSolidList"/>
    <dgm:cxn modelId="{4EC05D64-E549-44B1-9E68-9FB94BE0ABC8}" type="presParOf" srcId="{8E2B0EA7-DF24-4727-9B56-7A3C989D6F78}" destId="{D2507BC0-3ABD-4AB2-B3A6-C6F04FACB7C3}" srcOrd="2" destOrd="0" presId="urn:microsoft.com/office/officeart/2018/2/layout/IconVerticalSolidList"/>
    <dgm:cxn modelId="{8987742C-0049-47AD-917D-F698F5876857}" type="presParOf" srcId="{8E2B0EA7-DF24-4727-9B56-7A3C989D6F78}" destId="{65D6FE45-A04E-4AE3-9D32-A5E9D042ED75}" srcOrd="3" destOrd="0" presId="urn:microsoft.com/office/officeart/2018/2/layout/IconVerticalSolidList"/>
    <dgm:cxn modelId="{E8F25DCB-F3C9-456A-9DA6-177944D8D9F7}" type="presParOf" srcId="{1EB4D25C-0CE0-457E-AF13-2E282869213F}" destId="{6D0F7CFD-835F-429F-993D-155BF9903085}" srcOrd="3" destOrd="0" presId="urn:microsoft.com/office/officeart/2018/2/layout/IconVerticalSolidList"/>
    <dgm:cxn modelId="{FF8C9654-89A4-4F44-BCBE-A84704F33F92}" type="presParOf" srcId="{1EB4D25C-0CE0-457E-AF13-2E282869213F}" destId="{4929708F-13E9-44B4-B000-4886A003B2C6}" srcOrd="4" destOrd="0" presId="urn:microsoft.com/office/officeart/2018/2/layout/IconVerticalSolidList"/>
    <dgm:cxn modelId="{3F62117A-5738-41BE-81A5-95E342294B4A}" type="presParOf" srcId="{4929708F-13E9-44B4-B000-4886A003B2C6}" destId="{535FF510-5916-400C-B555-C7C6101187CA}" srcOrd="0" destOrd="0" presId="urn:microsoft.com/office/officeart/2018/2/layout/IconVerticalSolidList"/>
    <dgm:cxn modelId="{78354041-373D-4626-B629-1FC6383FD2B2}" type="presParOf" srcId="{4929708F-13E9-44B4-B000-4886A003B2C6}" destId="{0654D282-0385-4DBB-8005-7BF8D57BE713}" srcOrd="1" destOrd="0" presId="urn:microsoft.com/office/officeart/2018/2/layout/IconVerticalSolidList"/>
    <dgm:cxn modelId="{4AEF2F31-F135-4FCB-8E90-0EABB12863E1}" type="presParOf" srcId="{4929708F-13E9-44B4-B000-4886A003B2C6}" destId="{1FA1B402-2599-499A-97C3-28CE9CCCD04C}" srcOrd="2" destOrd="0" presId="urn:microsoft.com/office/officeart/2018/2/layout/IconVerticalSolidList"/>
    <dgm:cxn modelId="{9C0347D0-ACD6-419F-B330-C7F3A27772D9}" type="presParOf" srcId="{4929708F-13E9-44B4-B000-4886A003B2C6}" destId="{F485715E-8FB2-408D-95B5-58A73EB2C74C}" srcOrd="3" destOrd="0" presId="urn:microsoft.com/office/officeart/2018/2/layout/IconVerticalSolidList"/>
    <dgm:cxn modelId="{84559D19-5AC9-4C37-BD5C-7EB51F53B8E9}" type="presParOf" srcId="{1EB4D25C-0CE0-457E-AF13-2E282869213F}" destId="{DD995799-CCC9-409C-81E7-9DF50DC848B8}" srcOrd="5" destOrd="0" presId="urn:microsoft.com/office/officeart/2018/2/layout/IconVerticalSolidList"/>
    <dgm:cxn modelId="{D4739E4E-584E-42BF-94C4-DC325FB03052}" type="presParOf" srcId="{1EB4D25C-0CE0-457E-AF13-2E282869213F}" destId="{177FF423-CD30-4A3E-85F5-F2F13EBE3283}" srcOrd="6" destOrd="0" presId="urn:microsoft.com/office/officeart/2018/2/layout/IconVerticalSolidList"/>
    <dgm:cxn modelId="{89D650EE-2078-4500-82F3-0B11E707619E}" type="presParOf" srcId="{177FF423-CD30-4A3E-85F5-F2F13EBE3283}" destId="{A5C9E4E0-157D-4F8A-BDAB-C79CE714EA67}" srcOrd="0" destOrd="0" presId="urn:microsoft.com/office/officeart/2018/2/layout/IconVerticalSolidList"/>
    <dgm:cxn modelId="{CE5117A5-9A63-4AD8-B118-5FB0AD71407B}" type="presParOf" srcId="{177FF423-CD30-4A3E-85F5-F2F13EBE3283}" destId="{64EB7240-D2F8-405B-951C-C358822D7595}" srcOrd="1" destOrd="0" presId="urn:microsoft.com/office/officeart/2018/2/layout/IconVerticalSolidList"/>
    <dgm:cxn modelId="{6462C0A7-A198-41A8-B365-A1872D6DF2DC}" type="presParOf" srcId="{177FF423-CD30-4A3E-85F5-F2F13EBE3283}" destId="{99D34436-21C1-4D79-967E-CA4D19748E91}" srcOrd="2" destOrd="0" presId="urn:microsoft.com/office/officeart/2018/2/layout/IconVerticalSolidList"/>
    <dgm:cxn modelId="{DF3DA005-5AEE-45E6-BC2E-C68D129AA308}" type="presParOf" srcId="{177FF423-CD30-4A3E-85F5-F2F13EBE3283}" destId="{A61EFC78-77B9-4D9C-8D13-83DD596C26CF}" srcOrd="3" destOrd="0" presId="urn:microsoft.com/office/officeart/2018/2/layout/IconVerticalSolidList"/>
    <dgm:cxn modelId="{79ADA9FF-B147-4F6B-9476-33359A037179}" type="presParOf" srcId="{1EB4D25C-0CE0-457E-AF13-2E282869213F}" destId="{A7DC8950-5763-4BC0-9A7A-A9FBB5B6BDC6}" srcOrd="7" destOrd="0" presId="urn:microsoft.com/office/officeart/2018/2/layout/IconVerticalSolidList"/>
    <dgm:cxn modelId="{B94482A7-8C97-4E99-AF59-170EF0FE4ABF}" type="presParOf" srcId="{1EB4D25C-0CE0-457E-AF13-2E282869213F}" destId="{A79F327F-644C-49B3-B54F-C5C24A1395D4}" srcOrd="8" destOrd="0" presId="urn:microsoft.com/office/officeart/2018/2/layout/IconVerticalSolidList"/>
    <dgm:cxn modelId="{F7A6FAB1-4127-48C0-BFEC-F99FA5012D07}" type="presParOf" srcId="{A79F327F-644C-49B3-B54F-C5C24A1395D4}" destId="{E8CA996F-B103-456F-9D47-8116A764F43F}" srcOrd="0" destOrd="0" presId="urn:microsoft.com/office/officeart/2018/2/layout/IconVerticalSolidList"/>
    <dgm:cxn modelId="{F16E48A0-8CAC-4D8F-8582-FE800440A6BF}" type="presParOf" srcId="{A79F327F-644C-49B3-B54F-C5C24A1395D4}" destId="{247BFB48-E396-4F9C-BBFE-5799E0CC7119}" srcOrd="1" destOrd="0" presId="urn:microsoft.com/office/officeart/2018/2/layout/IconVerticalSolidList"/>
    <dgm:cxn modelId="{8097B908-79C3-4F38-B12E-D67FDE2673BB}" type="presParOf" srcId="{A79F327F-644C-49B3-B54F-C5C24A1395D4}" destId="{18AB5A4B-FF75-41EF-B38B-00C751FD734F}" srcOrd="2" destOrd="0" presId="urn:microsoft.com/office/officeart/2018/2/layout/IconVerticalSolidList"/>
    <dgm:cxn modelId="{ECAD049D-719D-4070-90B3-76BFBAA82A64}" type="presParOf" srcId="{A79F327F-644C-49B3-B54F-C5C24A1395D4}" destId="{E59585F0-6ADA-4FD3-B0D2-23660F93E9D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A8EC3-7E6E-4470-83D1-5F7C37E572AD}">
      <dsp:nvSpPr>
        <dsp:cNvPr id="0" name=""/>
        <dsp:cNvSpPr/>
      </dsp:nvSpPr>
      <dsp:spPr>
        <a:xfrm>
          <a:off x="0" y="751967"/>
          <a:ext cx="10168127" cy="27216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89160" tIns="749808" rIns="789160" bIns="256032" numCol="1" spcCol="1270" anchor="t" anchorCtr="0">
          <a:noAutofit/>
        </a:bodyPr>
        <a:lstStyle/>
        <a:p>
          <a:pPr marL="285750" lvl="1" indent="-285750" algn="l" defTabSz="1600200">
            <a:lnSpc>
              <a:spcPct val="90000"/>
            </a:lnSpc>
            <a:spcBef>
              <a:spcPct val="0"/>
            </a:spcBef>
            <a:spcAft>
              <a:spcPct val="15000"/>
            </a:spcAft>
            <a:buChar char="•"/>
          </a:pPr>
          <a:r>
            <a:rPr lang="en-GB" sz="3600" kern="1200"/>
            <a:t>“Relating to”</a:t>
          </a:r>
          <a:endParaRPr lang="en-US" sz="3600" kern="1200"/>
        </a:p>
        <a:p>
          <a:pPr marL="285750" lvl="1" indent="-285750" algn="l" defTabSz="1600200">
            <a:lnSpc>
              <a:spcPct val="90000"/>
            </a:lnSpc>
            <a:spcBef>
              <a:spcPct val="0"/>
            </a:spcBef>
            <a:spcAft>
              <a:spcPct val="15000"/>
            </a:spcAft>
            <a:buChar char="•"/>
          </a:pPr>
          <a:r>
            <a:rPr lang="en-GB" sz="3600" kern="1200"/>
            <a:t>“Identified or identifiable”</a:t>
          </a:r>
          <a:endParaRPr lang="en-US" sz="3600" kern="1200"/>
        </a:p>
        <a:p>
          <a:pPr marL="285750" lvl="1" indent="-285750" algn="l" defTabSz="1600200">
            <a:lnSpc>
              <a:spcPct val="90000"/>
            </a:lnSpc>
            <a:spcBef>
              <a:spcPct val="0"/>
            </a:spcBef>
            <a:spcAft>
              <a:spcPct val="15000"/>
            </a:spcAft>
            <a:buChar char="•"/>
          </a:pPr>
          <a:r>
            <a:rPr lang="en-GB" sz="3600" kern="1200"/>
            <a:t>“Information” and “data”</a:t>
          </a:r>
          <a:endParaRPr lang="en-US" sz="3600" kern="1200"/>
        </a:p>
      </dsp:txBody>
      <dsp:txXfrm>
        <a:off x="0" y="751967"/>
        <a:ext cx="10168127" cy="2721600"/>
      </dsp:txXfrm>
    </dsp:sp>
    <dsp:sp modelId="{5FAED6BE-48BD-4F1D-BD05-53142749C0CF}">
      <dsp:nvSpPr>
        <dsp:cNvPr id="0" name=""/>
        <dsp:cNvSpPr/>
      </dsp:nvSpPr>
      <dsp:spPr>
        <a:xfrm>
          <a:off x="508406" y="220607"/>
          <a:ext cx="7117689" cy="106272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9032" tIns="0" rIns="269032" bIns="0" numCol="1" spcCol="1270" anchor="ctr" anchorCtr="0">
          <a:noAutofit/>
        </a:bodyPr>
        <a:lstStyle/>
        <a:p>
          <a:pPr marL="0" lvl="0" indent="0" algn="l" defTabSz="1600200">
            <a:lnSpc>
              <a:spcPct val="90000"/>
            </a:lnSpc>
            <a:spcBef>
              <a:spcPct val="0"/>
            </a:spcBef>
            <a:spcAft>
              <a:spcPct val="35000"/>
            </a:spcAft>
            <a:buNone/>
          </a:pPr>
          <a:r>
            <a:rPr lang="en-GB" sz="3600" kern="1200" dirty="0"/>
            <a:t>Several problematic elements: </a:t>
          </a:r>
          <a:endParaRPr lang="en-US" sz="3600" kern="1200" dirty="0"/>
        </a:p>
      </dsp:txBody>
      <dsp:txXfrm>
        <a:off x="560284" y="272485"/>
        <a:ext cx="7013933" cy="958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9BFDC-50C1-4A37-9A0C-D0226DC76D37}">
      <dsp:nvSpPr>
        <dsp:cNvPr id="0" name=""/>
        <dsp:cNvSpPr/>
      </dsp:nvSpPr>
      <dsp:spPr>
        <a:xfrm>
          <a:off x="0" y="4307"/>
          <a:ext cx="6364224" cy="91753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079440-7D3B-4DE7-B344-B8178B995DAC}">
      <dsp:nvSpPr>
        <dsp:cNvPr id="0" name=""/>
        <dsp:cNvSpPr/>
      </dsp:nvSpPr>
      <dsp:spPr>
        <a:xfrm>
          <a:off x="277554" y="210753"/>
          <a:ext cx="504644" cy="5046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2C00AB-9FA4-47F5-BFFA-5577D5E3E952}">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a:t>Greater focus on actual risks and harms</a:t>
          </a:r>
          <a:endParaRPr lang="en-US" sz="1900" kern="1200"/>
        </a:p>
      </dsp:txBody>
      <dsp:txXfrm>
        <a:off x="1059754" y="4307"/>
        <a:ext cx="5304469" cy="917536"/>
      </dsp:txXfrm>
    </dsp:sp>
    <dsp:sp modelId="{79DAEA62-9DA5-438F-A5FD-6CDAE15B5345}">
      <dsp:nvSpPr>
        <dsp:cNvPr id="0" name=""/>
        <dsp:cNvSpPr/>
      </dsp:nvSpPr>
      <dsp:spPr>
        <a:xfrm>
          <a:off x="0" y="1151227"/>
          <a:ext cx="6364224" cy="91753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2288BA-1553-4CBB-863D-E0AC392A93D4}">
      <dsp:nvSpPr>
        <dsp:cNvPr id="0" name=""/>
        <dsp:cNvSpPr/>
      </dsp:nvSpPr>
      <dsp:spPr>
        <a:xfrm>
          <a:off x="277554" y="1357673"/>
          <a:ext cx="504644" cy="5046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6FE45-A04E-4AE3-9D32-A5E9D042ED75}">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a:t>Improved flexibility</a:t>
          </a:r>
          <a:endParaRPr lang="en-US" sz="1900" kern="1200"/>
        </a:p>
      </dsp:txBody>
      <dsp:txXfrm>
        <a:off x="1059754" y="1151227"/>
        <a:ext cx="5304469" cy="917536"/>
      </dsp:txXfrm>
    </dsp:sp>
    <dsp:sp modelId="{535FF510-5916-400C-B555-C7C6101187CA}">
      <dsp:nvSpPr>
        <dsp:cNvPr id="0" name=""/>
        <dsp:cNvSpPr/>
      </dsp:nvSpPr>
      <dsp:spPr>
        <a:xfrm>
          <a:off x="0" y="2298147"/>
          <a:ext cx="6364224" cy="91753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54D282-0385-4DBB-8005-7BF8D57BE713}">
      <dsp:nvSpPr>
        <dsp:cNvPr id="0" name=""/>
        <dsp:cNvSpPr/>
      </dsp:nvSpPr>
      <dsp:spPr>
        <a:xfrm>
          <a:off x="277554" y="2504593"/>
          <a:ext cx="504644" cy="5046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5715E-8FB2-408D-95B5-58A73EB2C74C}">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a:t>Encouragement of responsible data handling</a:t>
          </a:r>
          <a:endParaRPr lang="en-US" sz="1900" kern="1200"/>
        </a:p>
      </dsp:txBody>
      <dsp:txXfrm>
        <a:off x="1059754" y="2298147"/>
        <a:ext cx="5304469" cy="917536"/>
      </dsp:txXfrm>
    </dsp:sp>
    <dsp:sp modelId="{A5C9E4E0-157D-4F8A-BDAB-C79CE714EA67}">
      <dsp:nvSpPr>
        <dsp:cNvPr id="0" name=""/>
        <dsp:cNvSpPr/>
      </dsp:nvSpPr>
      <dsp:spPr>
        <a:xfrm>
          <a:off x="0" y="3445068"/>
          <a:ext cx="6364224" cy="91753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EB7240-D2F8-405B-951C-C358822D7595}">
      <dsp:nvSpPr>
        <dsp:cNvPr id="0" name=""/>
        <dsp:cNvSpPr/>
      </dsp:nvSpPr>
      <dsp:spPr>
        <a:xfrm>
          <a:off x="277554" y="3651513"/>
          <a:ext cx="504644" cy="5046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1EFC78-77B9-4D9C-8D13-83DD596C26CF}">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a:t>Reduction in over-compliance</a:t>
          </a:r>
          <a:endParaRPr lang="en-US" sz="1900" kern="1200"/>
        </a:p>
      </dsp:txBody>
      <dsp:txXfrm>
        <a:off x="1059754" y="3445068"/>
        <a:ext cx="5304469" cy="917536"/>
      </dsp:txXfrm>
    </dsp:sp>
    <dsp:sp modelId="{E8CA996F-B103-456F-9D47-8116A764F43F}">
      <dsp:nvSpPr>
        <dsp:cNvPr id="0" name=""/>
        <dsp:cNvSpPr/>
      </dsp:nvSpPr>
      <dsp:spPr>
        <a:xfrm>
          <a:off x="0" y="4591988"/>
          <a:ext cx="6364224" cy="91753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7BFB48-E396-4F9C-BBFE-5799E0CC7119}">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9585F0-6ADA-4FD3-B0D2-23660F93E9DF}">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a:t>Consistency with other relevant regulatory models/approaches (e.g., EU AI Act)</a:t>
          </a:r>
          <a:endParaRPr lang="en-US" sz="1900" kern="1200"/>
        </a:p>
      </dsp:txBody>
      <dsp:txXfrm>
        <a:off x="1059754" y="4591988"/>
        <a:ext cx="5304469" cy="9175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9BFDC-50C1-4A37-9A0C-D0226DC76D37}">
      <dsp:nvSpPr>
        <dsp:cNvPr id="0" name=""/>
        <dsp:cNvSpPr/>
      </dsp:nvSpPr>
      <dsp:spPr>
        <a:xfrm>
          <a:off x="0" y="4307"/>
          <a:ext cx="6364224" cy="9175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079440-7D3B-4DE7-B344-B8178B995DAC}">
      <dsp:nvSpPr>
        <dsp:cNvPr id="0" name=""/>
        <dsp:cNvSpPr/>
      </dsp:nvSpPr>
      <dsp:spPr>
        <a:xfrm>
          <a:off x="277554" y="210753"/>
          <a:ext cx="504644" cy="50464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2C00AB-9FA4-47F5-BFFA-5577D5E3E952}">
      <dsp:nvSpPr>
        <dsp:cNvPr id="0" name=""/>
        <dsp:cNvSpPr/>
      </dsp:nvSpPr>
      <dsp:spPr>
        <a:xfrm>
          <a:off x="1059754" y="430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dirty="0"/>
            <a:t>Difficulties in quantifying harms</a:t>
          </a:r>
          <a:endParaRPr lang="en-US" sz="1900" kern="1200" dirty="0"/>
        </a:p>
      </dsp:txBody>
      <dsp:txXfrm>
        <a:off x="1059754" y="4307"/>
        <a:ext cx="5304469" cy="917536"/>
      </dsp:txXfrm>
    </dsp:sp>
    <dsp:sp modelId="{79DAEA62-9DA5-438F-A5FD-6CDAE15B5345}">
      <dsp:nvSpPr>
        <dsp:cNvPr id="0" name=""/>
        <dsp:cNvSpPr/>
      </dsp:nvSpPr>
      <dsp:spPr>
        <a:xfrm>
          <a:off x="0" y="1151227"/>
          <a:ext cx="6364224" cy="9175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2288BA-1553-4CBB-863D-E0AC392A93D4}">
      <dsp:nvSpPr>
        <dsp:cNvPr id="0" name=""/>
        <dsp:cNvSpPr/>
      </dsp:nvSpPr>
      <dsp:spPr>
        <a:xfrm>
          <a:off x="277554" y="1357673"/>
          <a:ext cx="504644" cy="504644"/>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6FE45-A04E-4AE3-9D32-A5E9D042ED75}">
      <dsp:nvSpPr>
        <dsp:cNvPr id="0" name=""/>
        <dsp:cNvSpPr/>
      </dsp:nvSpPr>
      <dsp:spPr>
        <a:xfrm>
          <a:off x="1059754" y="115122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dirty="0"/>
            <a:t>Increased complexity</a:t>
          </a:r>
          <a:endParaRPr lang="en-US" sz="1900" kern="1200" dirty="0"/>
        </a:p>
      </dsp:txBody>
      <dsp:txXfrm>
        <a:off x="1059754" y="1151227"/>
        <a:ext cx="5304469" cy="917536"/>
      </dsp:txXfrm>
    </dsp:sp>
    <dsp:sp modelId="{535FF510-5916-400C-B555-C7C6101187CA}">
      <dsp:nvSpPr>
        <dsp:cNvPr id="0" name=""/>
        <dsp:cNvSpPr/>
      </dsp:nvSpPr>
      <dsp:spPr>
        <a:xfrm>
          <a:off x="0" y="2298147"/>
          <a:ext cx="6364224" cy="9175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54D282-0385-4DBB-8005-7BF8D57BE713}">
      <dsp:nvSpPr>
        <dsp:cNvPr id="0" name=""/>
        <dsp:cNvSpPr/>
      </dsp:nvSpPr>
      <dsp:spPr>
        <a:xfrm>
          <a:off x="277554" y="2504593"/>
          <a:ext cx="504644" cy="50464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85715E-8FB2-408D-95B5-58A73EB2C74C}">
      <dsp:nvSpPr>
        <dsp:cNvPr id="0" name=""/>
        <dsp:cNvSpPr/>
      </dsp:nvSpPr>
      <dsp:spPr>
        <a:xfrm>
          <a:off x="1059754" y="2298147"/>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dirty="0"/>
            <a:t>Potential for inconsistently performed risk assessments</a:t>
          </a:r>
          <a:endParaRPr lang="en-US" sz="1900" kern="1200" dirty="0"/>
        </a:p>
      </dsp:txBody>
      <dsp:txXfrm>
        <a:off x="1059754" y="2298147"/>
        <a:ext cx="5304469" cy="917536"/>
      </dsp:txXfrm>
    </dsp:sp>
    <dsp:sp modelId="{A5C9E4E0-157D-4F8A-BDAB-C79CE714EA67}">
      <dsp:nvSpPr>
        <dsp:cNvPr id="0" name=""/>
        <dsp:cNvSpPr/>
      </dsp:nvSpPr>
      <dsp:spPr>
        <a:xfrm>
          <a:off x="0" y="3490788"/>
          <a:ext cx="6364224" cy="9175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EB7240-D2F8-405B-951C-C358822D7595}">
      <dsp:nvSpPr>
        <dsp:cNvPr id="0" name=""/>
        <dsp:cNvSpPr/>
      </dsp:nvSpPr>
      <dsp:spPr>
        <a:xfrm>
          <a:off x="277554" y="3651513"/>
          <a:ext cx="504644" cy="504644"/>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1EFC78-77B9-4D9C-8D13-83DD596C26CF}">
      <dsp:nvSpPr>
        <dsp:cNvPr id="0" name=""/>
        <dsp:cNvSpPr/>
      </dsp:nvSpPr>
      <dsp:spPr>
        <a:xfrm>
          <a:off x="1059754" y="344506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dirty="0"/>
            <a:t>Possible blindness to cumulative data effects</a:t>
          </a:r>
          <a:endParaRPr lang="en-US" sz="1900" kern="1200" dirty="0"/>
        </a:p>
      </dsp:txBody>
      <dsp:txXfrm>
        <a:off x="1059754" y="3445068"/>
        <a:ext cx="5304469" cy="917536"/>
      </dsp:txXfrm>
    </dsp:sp>
    <dsp:sp modelId="{E8CA996F-B103-456F-9D47-8116A764F43F}">
      <dsp:nvSpPr>
        <dsp:cNvPr id="0" name=""/>
        <dsp:cNvSpPr/>
      </dsp:nvSpPr>
      <dsp:spPr>
        <a:xfrm>
          <a:off x="0" y="4591988"/>
          <a:ext cx="6364224" cy="91753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7BFB48-E396-4F9C-BBFE-5799E0CC7119}">
      <dsp:nvSpPr>
        <dsp:cNvPr id="0" name=""/>
        <dsp:cNvSpPr/>
      </dsp:nvSpPr>
      <dsp:spPr>
        <a:xfrm>
          <a:off x="277554" y="4798433"/>
          <a:ext cx="504644" cy="5046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9585F0-6ADA-4FD3-B0D2-23660F93E9DF}">
      <dsp:nvSpPr>
        <dsp:cNvPr id="0" name=""/>
        <dsp:cNvSpPr/>
      </dsp:nvSpPr>
      <dsp:spPr>
        <a:xfrm>
          <a:off x="1059754" y="4591988"/>
          <a:ext cx="5304469" cy="91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106" tIns="97106" rIns="97106" bIns="97106" numCol="1" spcCol="1270" anchor="ctr" anchorCtr="0">
          <a:noAutofit/>
        </a:bodyPr>
        <a:lstStyle/>
        <a:p>
          <a:pPr marL="0" lvl="0" indent="0" algn="l" defTabSz="844550">
            <a:lnSpc>
              <a:spcPct val="100000"/>
            </a:lnSpc>
            <a:spcBef>
              <a:spcPct val="0"/>
            </a:spcBef>
            <a:spcAft>
              <a:spcPct val="35000"/>
            </a:spcAft>
            <a:buNone/>
          </a:pPr>
          <a:r>
            <a:rPr lang="en-GB" sz="1900" kern="1200" dirty="0"/>
            <a:t>Possible compatibility issues with EU GDPR</a:t>
          </a:r>
          <a:endParaRPr lang="en-US" sz="1900" kern="1200" dirty="0"/>
        </a:p>
      </dsp:txBody>
      <dsp:txXfrm>
        <a:off x="1059754" y="4591988"/>
        <a:ext cx="5304469" cy="91753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E6568A-63D1-42A9-B90D-615DB840582F}" type="datetimeFigureOut">
              <a:rPr lang="en-GB" smtClean="0"/>
              <a:t>04/11/2024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705DA-AD5D-4FA2-9172-E4D4C6F5857D}" type="slidenum">
              <a:rPr lang="en-GB" smtClean="0"/>
              <a:t>‹#›</a:t>
            </a:fld>
            <a:endParaRPr lang="en-GB"/>
          </a:p>
        </p:txBody>
      </p:sp>
    </p:spTree>
    <p:extLst>
      <p:ext uri="{BB962C8B-B14F-4D97-AF65-F5344CB8AC3E}">
        <p14:creationId xmlns:p14="http://schemas.microsoft.com/office/powerpoint/2010/main" val="2140443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5705DA-AD5D-4FA2-9172-E4D4C6F5857D}" type="slidenum">
              <a:rPr lang="en-GB" smtClean="0"/>
              <a:t>7</a:t>
            </a:fld>
            <a:endParaRPr lang="en-GB"/>
          </a:p>
        </p:txBody>
      </p:sp>
    </p:spTree>
    <p:extLst>
      <p:ext uri="{BB962C8B-B14F-4D97-AF65-F5344CB8AC3E}">
        <p14:creationId xmlns:p14="http://schemas.microsoft.com/office/powerpoint/2010/main" val="2361381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11/4/2024</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800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11/4/2024</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44038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11/4/2024</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89769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11/4/2024</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91038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11/4/2024</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37766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11/4/2024</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60866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11/4/2024</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52570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11/4/2024</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51960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11/4/2024</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7478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11/4/2024</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30818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11/4/2024</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5228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11/4/2024</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38638525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enry.pearce@port.ac.u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olorful lines in a white background&#10;&#10;Description automatically generated">
            <a:extLst>
              <a:ext uri="{FF2B5EF4-FFF2-40B4-BE49-F238E27FC236}">
                <a16:creationId xmlns:a16="http://schemas.microsoft.com/office/drawing/2014/main" id="{AA76486A-ADE5-9808-DDD7-19C5F6DD981A}"/>
              </a:ext>
            </a:extLst>
          </p:cNvPr>
          <p:cNvPicPr>
            <a:picLocks noChangeAspect="1"/>
          </p:cNvPicPr>
          <p:nvPr/>
        </p:nvPicPr>
        <p:blipFill>
          <a:blip r:embed="rId2"/>
          <a:srcRect l="5333" r="10294" b="-1"/>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88B445-1022-FACD-7965-FB504F663662}"/>
              </a:ext>
            </a:extLst>
          </p:cNvPr>
          <p:cNvSpPr>
            <a:spLocks noGrp="1"/>
          </p:cNvSpPr>
          <p:nvPr>
            <p:ph type="ctrTitle"/>
          </p:nvPr>
        </p:nvSpPr>
        <p:spPr>
          <a:xfrm>
            <a:off x="7848600" y="1122363"/>
            <a:ext cx="4023360" cy="3204134"/>
          </a:xfrm>
        </p:spPr>
        <p:txBody>
          <a:bodyPr anchor="b">
            <a:normAutofit/>
          </a:bodyPr>
          <a:lstStyle/>
          <a:p>
            <a:pPr algn="ctr"/>
            <a:r>
              <a:rPr lang="en-GB" sz="3700" dirty="0"/>
              <a:t>Brexit and Data Protection Law: A Possible (Missed) Opportunity for Innovative Reform?</a:t>
            </a:r>
          </a:p>
        </p:txBody>
      </p:sp>
      <p:sp>
        <p:nvSpPr>
          <p:cNvPr id="3" name="Subtitle 2">
            <a:extLst>
              <a:ext uri="{FF2B5EF4-FFF2-40B4-BE49-F238E27FC236}">
                <a16:creationId xmlns:a16="http://schemas.microsoft.com/office/drawing/2014/main" id="{88C01D77-F73A-2781-BA78-BCB87F4273D9}"/>
              </a:ext>
            </a:extLst>
          </p:cNvPr>
          <p:cNvSpPr>
            <a:spLocks noGrp="1"/>
          </p:cNvSpPr>
          <p:nvPr>
            <p:ph type="subTitle" idx="1"/>
          </p:nvPr>
        </p:nvSpPr>
        <p:spPr>
          <a:xfrm>
            <a:off x="7848600" y="4872922"/>
            <a:ext cx="4023360" cy="1208141"/>
          </a:xfrm>
        </p:spPr>
        <p:txBody>
          <a:bodyPr>
            <a:normAutofit/>
          </a:bodyPr>
          <a:lstStyle/>
          <a:p>
            <a:pPr algn="ctr">
              <a:lnSpc>
                <a:spcPct val="100000"/>
              </a:lnSpc>
            </a:pPr>
            <a:r>
              <a:rPr lang="en-GB" sz="1700" dirty="0"/>
              <a:t>Dr Henry Pearce</a:t>
            </a:r>
          </a:p>
          <a:p>
            <a:pPr algn="ctr">
              <a:lnSpc>
                <a:spcPct val="100000"/>
              </a:lnSpc>
            </a:pPr>
            <a:r>
              <a:rPr lang="en-GB" sz="1700" dirty="0"/>
              <a:t>University of Portsmouth</a:t>
            </a:r>
          </a:p>
          <a:p>
            <a:pPr algn="ctr">
              <a:lnSpc>
                <a:spcPct val="100000"/>
              </a:lnSpc>
            </a:pPr>
            <a:r>
              <a:rPr lang="en-GB" sz="1700" dirty="0">
                <a:hlinkClick r:id="rId3"/>
              </a:rPr>
              <a:t>henry.pearce@port.ac.uk</a:t>
            </a:r>
            <a:r>
              <a:rPr lang="en-GB" sz="1700" dirty="0"/>
              <a:t>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2">
              <a:lumMod val="25000"/>
              <a:lumOff val="75000"/>
            </a:schemeClr>
          </a:solidFill>
          <a:ln w="3175">
            <a:solidFill>
              <a:schemeClr val="tx2">
                <a:lumMod val="25000"/>
                <a:lumOff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096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31DB-8871-4D79-2014-9FF731159681}"/>
              </a:ext>
            </a:extLst>
          </p:cNvPr>
          <p:cNvSpPr>
            <a:spLocks noGrp="1"/>
          </p:cNvSpPr>
          <p:nvPr>
            <p:ph type="title"/>
          </p:nvPr>
        </p:nvSpPr>
        <p:spPr/>
        <p:txBody>
          <a:bodyPr/>
          <a:lstStyle/>
          <a:p>
            <a:r>
              <a:rPr lang="en-GB" dirty="0"/>
              <a:t>Brexit</a:t>
            </a:r>
          </a:p>
        </p:txBody>
      </p:sp>
      <p:sp>
        <p:nvSpPr>
          <p:cNvPr id="3" name="Content Placeholder 2">
            <a:extLst>
              <a:ext uri="{FF2B5EF4-FFF2-40B4-BE49-F238E27FC236}">
                <a16:creationId xmlns:a16="http://schemas.microsoft.com/office/drawing/2014/main" id="{B0C177C3-2335-6DF4-BAE1-0CFFC0D54769}"/>
              </a:ext>
            </a:extLst>
          </p:cNvPr>
          <p:cNvSpPr>
            <a:spLocks noGrp="1"/>
          </p:cNvSpPr>
          <p:nvPr>
            <p:ph idx="1"/>
          </p:nvPr>
        </p:nvSpPr>
        <p:spPr/>
        <p:txBody>
          <a:bodyPr>
            <a:normAutofit fontScale="92500" lnSpcReduction="20000"/>
          </a:bodyPr>
          <a:lstStyle/>
          <a:p>
            <a:r>
              <a:rPr lang="en-GB" dirty="0"/>
              <a:t>The UK left the European Union in January 2020.</a:t>
            </a:r>
            <a:endParaRPr lang="en-GB" b="1" dirty="0"/>
          </a:p>
          <a:p>
            <a:pPr marL="0" indent="0">
              <a:buNone/>
            </a:pPr>
            <a:endParaRPr lang="en-GB" b="1" dirty="0"/>
          </a:p>
          <a:p>
            <a:r>
              <a:rPr lang="en-GB" dirty="0"/>
              <a:t>Newfound legislative freedom for the UK.</a:t>
            </a:r>
          </a:p>
          <a:p>
            <a:pPr marL="0" indent="0">
              <a:buNone/>
            </a:pPr>
            <a:endParaRPr lang="en-GB" b="1" dirty="0"/>
          </a:p>
          <a:p>
            <a:r>
              <a:rPr lang="en-GB" dirty="0"/>
              <a:t>“…</a:t>
            </a:r>
            <a:r>
              <a:rPr lang="en-GB" i="1" dirty="0"/>
              <a:t>we do not need to copy and paste the EU’s rule book, the General Data Protection Regulation, word-for-word</a:t>
            </a:r>
            <a:r>
              <a:rPr lang="en-GB" dirty="0"/>
              <a:t>.” – </a:t>
            </a:r>
            <a:r>
              <a:rPr lang="en-GB" b="1" dirty="0"/>
              <a:t>Oliver Dowden MP, Sec of State for Digital, Culture, Media and Sport,  March 2021</a:t>
            </a:r>
          </a:p>
        </p:txBody>
      </p:sp>
    </p:spTree>
    <p:extLst>
      <p:ext uri="{BB962C8B-B14F-4D97-AF65-F5344CB8AC3E}">
        <p14:creationId xmlns:p14="http://schemas.microsoft.com/office/powerpoint/2010/main" val="1989449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31DB-8871-4D79-2014-9FF731159681}"/>
              </a:ext>
            </a:extLst>
          </p:cNvPr>
          <p:cNvSpPr>
            <a:spLocks noGrp="1"/>
          </p:cNvSpPr>
          <p:nvPr>
            <p:ph type="title"/>
          </p:nvPr>
        </p:nvSpPr>
        <p:spPr/>
        <p:txBody>
          <a:bodyPr/>
          <a:lstStyle/>
          <a:p>
            <a:r>
              <a:rPr lang="en-GB" dirty="0"/>
              <a:t>A new approach to data protection?</a:t>
            </a:r>
          </a:p>
        </p:txBody>
      </p:sp>
      <p:sp>
        <p:nvSpPr>
          <p:cNvPr id="3" name="Content Placeholder 2">
            <a:extLst>
              <a:ext uri="{FF2B5EF4-FFF2-40B4-BE49-F238E27FC236}">
                <a16:creationId xmlns:a16="http://schemas.microsoft.com/office/drawing/2014/main" id="{B0C177C3-2335-6DF4-BAE1-0CFFC0D54769}"/>
              </a:ext>
            </a:extLst>
          </p:cNvPr>
          <p:cNvSpPr>
            <a:spLocks noGrp="1"/>
          </p:cNvSpPr>
          <p:nvPr>
            <p:ph idx="1"/>
          </p:nvPr>
        </p:nvSpPr>
        <p:spPr/>
        <p:txBody>
          <a:bodyPr>
            <a:normAutofit/>
          </a:bodyPr>
          <a:lstStyle/>
          <a:p>
            <a:r>
              <a:rPr lang="en-GB" dirty="0"/>
              <a:t>Two primary versions of a Data Protection and Digital Information (DPDI) Bill were introduced to the House of Commons by the Conservative government (the first in 2022, the second in 2023),</a:t>
            </a:r>
          </a:p>
          <a:p>
            <a:pPr marL="0" indent="0">
              <a:buNone/>
            </a:pPr>
            <a:endParaRPr lang="en-GB" b="1" dirty="0"/>
          </a:p>
          <a:p>
            <a:r>
              <a:rPr lang="en-GB" dirty="0"/>
              <a:t>Both were heavily criticised, and ultimately failed to complete legislative passage.</a:t>
            </a:r>
          </a:p>
        </p:txBody>
      </p:sp>
    </p:spTree>
    <p:extLst>
      <p:ext uri="{BB962C8B-B14F-4D97-AF65-F5344CB8AC3E}">
        <p14:creationId xmlns:p14="http://schemas.microsoft.com/office/powerpoint/2010/main" val="1869675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31DB-8871-4D79-2014-9FF731159681}"/>
              </a:ext>
            </a:extLst>
          </p:cNvPr>
          <p:cNvSpPr>
            <a:spLocks noGrp="1"/>
          </p:cNvSpPr>
          <p:nvPr>
            <p:ph type="title"/>
          </p:nvPr>
        </p:nvSpPr>
        <p:spPr/>
        <p:txBody>
          <a:bodyPr/>
          <a:lstStyle/>
          <a:p>
            <a:r>
              <a:rPr lang="en-GB" dirty="0"/>
              <a:t>A new approach to data protection?</a:t>
            </a:r>
          </a:p>
        </p:txBody>
      </p:sp>
      <p:sp>
        <p:nvSpPr>
          <p:cNvPr id="3" name="Content Placeholder 2">
            <a:extLst>
              <a:ext uri="{FF2B5EF4-FFF2-40B4-BE49-F238E27FC236}">
                <a16:creationId xmlns:a16="http://schemas.microsoft.com/office/drawing/2014/main" id="{B0C177C3-2335-6DF4-BAE1-0CFFC0D54769}"/>
              </a:ext>
            </a:extLst>
          </p:cNvPr>
          <p:cNvSpPr>
            <a:spLocks noGrp="1"/>
          </p:cNvSpPr>
          <p:nvPr>
            <p:ph idx="1"/>
          </p:nvPr>
        </p:nvSpPr>
        <p:spPr/>
        <p:txBody>
          <a:bodyPr>
            <a:normAutofit/>
          </a:bodyPr>
          <a:lstStyle/>
          <a:p>
            <a:r>
              <a:rPr lang="en-GB" dirty="0">
                <a:highlight>
                  <a:srgbClr val="FFFFFF"/>
                </a:highlight>
              </a:rPr>
              <a:t>New proposals have recently emerged for a “Data Use and Access Bill” (DUAB).</a:t>
            </a:r>
          </a:p>
          <a:p>
            <a:endParaRPr lang="en-GB" dirty="0">
              <a:highlight>
                <a:srgbClr val="FFFFFF"/>
              </a:highlight>
            </a:endParaRPr>
          </a:p>
          <a:p>
            <a:r>
              <a:rPr lang="en-GB" dirty="0">
                <a:highlight>
                  <a:srgbClr val="FFFFFF"/>
                </a:highlight>
              </a:rPr>
              <a:t>Whatever happens, “personal data” will likely remain data protection law’s central concept.</a:t>
            </a:r>
          </a:p>
        </p:txBody>
      </p:sp>
    </p:spTree>
    <p:extLst>
      <p:ext uri="{BB962C8B-B14F-4D97-AF65-F5344CB8AC3E}">
        <p14:creationId xmlns:p14="http://schemas.microsoft.com/office/powerpoint/2010/main" val="255843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31DB-8871-4D79-2014-9FF731159681}"/>
              </a:ext>
            </a:extLst>
          </p:cNvPr>
          <p:cNvSpPr>
            <a:spLocks noGrp="1"/>
          </p:cNvSpPr>
          <p:nvPr>
            <p:ph type="title"/>
          </p:nvPr>
        </p:nvSpPr>
        <p:spPr/>
        <p:txBody>
          <a:bodyPr/>
          <a:lstStyle/>
          <a:p>
            <a:r>
              <a:rPr lang="en-GB" dirty="0"/>
              <a:t>Personal data</a:t>
            </a:r>
          </a:p>
        </p:txBody>
      </p:sp>
      <p:sp>
        <p:nvSpPr>
          <p:cNvPr id="3" name="Content Placeholder 2">
            <a:extLst>
              <a:ext uri="{FF2B5EF4-FFF2-40B4-BE49-F238E27FC236}">
                <a16:creationId xmlns:a16="http://schemas.microsoft.com/office/drawing/2014/main" id="{B0C177C3-2335-6DF4-BAE1-0CFFC0D54769}"/>
              </a:ext>
            </a:extLst>
          </p:cNvPr>
          <p:cNvSpPr>
            <a:spLocks noGrp="1"/>
          </p:cNvSpPr>
          <p:nvPr>
            <p:ph idx="1"/>
          </p:nvPr>
        </p:nvSpPr>
        <p:spPr/>
        <p:txBody>
          <a:bodyPr/>
          <a:lstStyle/>
          <a:p>
            <a:pPr marL="0" indent="0">
              <a:buNone/>
            </a:pPr>
            <a:r>
              <a:rPr lang="en-GB" dirty="0"/>
              <a:t>“…</a:t>
            </a:r>
            <a:r>
              <a:rPr lang="en-GB" i="1" dirty="0"/>
              <a:t>any information relating to an identified or identifiable natural person</a:t>
            </a:r>
            <a:r>
              <a:rPr lang="en-GB" dirty="0"/>
              <a:t>…” – </a:t>
            </a:r>
            <a:r>
              <a:rPr lang="en-GB" b="1" dirty="0"/>
              <a:t>Article 4(1) UK GDPR</a:t>
            </a:r>
          </a:p>
          <a:p>
            <a:pPr marL="0" indent="0">
              <a:buNone/>
            </a:pPr>
            <a:endParaRPr lang="en-GB" b="1" dirty="0"/>
          </a:p>
          <a:p>
            <a:pPr marL="0" indent="0">
              <a:buNone/>
            </a:pPr>
            <a:r>
              <a:rPr lang="en-GB" dirty="0"/>
              <a:t>“…</a:t>
            </a:r>
            <a:r>
              <a:rPr lang="en-GB" i="1" dirty="0"/>
              <a:t>the principles of data protection should not…apply to anonymous information</a:t>
            </a:r>
            <a:r>
              <a:rPr lang="en-GB" dirty="0"/>
              <a:t>…” </a:t>
            </a:r>
            <a:r>
              <a:rPr lang="en-GB" b="1" dirty="0"/>
              <a:t>– Recital 26 UK GDPR</a:t>
            </a:r>
          </a:p>
        </p:txBody>
      </p:sp>
    </p:spTree>
    <p:extLst>
      <p:ext uri="{BB962C8B-B14F-4D97-AF65-F5344CB8AC3E}">
        <p14:creationId xmlns:p14="http://schemas.microsoft.com/office/powerpoint/2010/main" val="1134498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B3E40-D0F4-D108-F082-4990A2250618}"/>
              </a:ext>
            </a:extLst>
          </p:cNvPr>
          <p:cNvSpPr>
            <a:spLocks noGrp="1"/>
          </p:cNvSpPr>
          <p:nvPr>
            <p:ph type="title"/>
          </p:nvPr>
        </p:nvSpPr>
        <p:spPr/>
        <p:txBody>
          <a:bodyPr/>
          <a:lstStyle/>
          <a:p>
            <a:r>
              <a:rPr lang="en-GB" dirty="0"/>
              <a:t>Personal data</a:t>
            </a:r>
          </a:p>
        </p:txBody>
      </p:sp>
      <p:graphicFrame>
        <p:nvGraphicFramePr>
          <p:cNvPr id="17" name="Content Placeholder 2">
            <a:extLst>
              <a:ext uri="{FF2B5EF4-FFF2-40B4-BE49-F238E27FC236}">
                <a16:creationId xmlns:a16="http://schemas.microsoft.com/office/drawing/2014/main" id="{014D4454-56E6-0733-0525-423CEA98772D}"/>
              </a:ext>
            </a:extLst>
          </p:cNvPr>
          <p:cNvGraphicFramePr>
            <a:graphicFrameLocks noGrp="1"/>
          </p:cNvGraphicFramePr>
          <p:nvPr>
            <p:ph idx="1"/>
            <p:extLst>
              <p:ext uri="{D42A27DB-BD31-4B8C-83A1-F6EECF244321}">
                <p14:modId xmlns:p14="http://schemas.microsoft.com/office/powerpoint/2010/main" val="2439616971"/>
              </p:ext>
            </p:extLst>
          </p:nvPr>
        </p:nvGraphicFramePr>
        <p:xfrm>
          <a:off x="1115568" y="2478024"/>
          <a:ext cx="10168128" cy="3694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6817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“Relating to”</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p:txBody>
          <a:bodyPr>
            <a:normAutofit fontScale="92500"/>
          </a:bodyPr>
          <a:lstStyle/>
          <a:p>
            <a:r>
              <a:rPr lang="en-GB" dirty="0"/>
              <a:t>Information will “</a:t>
            </a:r>
            <a:r>
              <a:rPr lang="en-GB" i="1" dirty="0"/>
              <a:t>relate to</a:t>
            </a:r>
            <a:r>
              <a:rPr lang="en-GB" dirty="0"/>
              <a:t>” someone when it is “</a:t>
            </a:r>
            <a:r>
              <a:rPr lang="en-GB" i="1" dirty="0"/>
              <a:t>obviously about</a:t>
            </a:r>
            <a:r>
              <a:rPr lang="en-GB" dirty="0"/>
              <a:t>” them – </a:t>
            </a:r>
            <a:r>
              <a:rPr lang="en-GB" b="1" i="1" dirty="0" err="1"/>
              <a:t>Edem</a:t>
            </a:r>
            <a:r>
              <a:rPr lang="en-GB" b="1" dirty="0"/>
              <a:t> [2014] </a:t>
            </a:r>
            <a:r>
              <a:rPr lang="en-GB" b="1" dirty="0">
                <a:highlight>
                  <a:srgbClr val="FFFFFF"/>
                </a:highlight>
              </a:rPr>
              <a:t>EWCA </a:t>
            </a:r>
            <a:r>
              <a:rPr lang="en-GB" b="1" dirty="0" err="1">
                <a:highlight>
                  <a:srgbClr val="FFFFFF"/>
                </a:highlight>
              </a:rPr>
              <a:t>Civ</a:t>
            </a:r>
            <a:r>
              <a:rPr lang="en-GB" b="1" dirty="0">
                <a:highlight>
                  <a:srgbClr val="FFFFFF"/>
                </a:highlight>
              </a:rPr>
              <a:t> 92</a:t>
            </a:r>
          </a:p>
          <a:p>
            <a:endParaRPr lang="en-GB" dirty="0">
              <a:highlight>
                <a:srgbClr val="FFFF00"/>
              </a:highlight>
            </a:endParaRPr>
          </a:p>
          <a:p>
            <a:r>
              <a:rPr lang="en-GB" dirty="0"/>
              <a:t>Even if information is </a:t>
            </a:r>
            <a:r>
              <a:rPr lang="en-GB" b="1" u="sng" dirty="0"/>
              <a:t>not</a:t>
            </a:r>
            <a:r>
              <a:rPr lang="en-GB" dirty="0"/>
              <a:t> “</a:t>
            </a:r>
            <a:r>
              <a:rPr lang="en-GB" i="1" dirty="0"/>
              <a:t>obviously about</a:t>
            </a:r>
            <a:r>
              <a:rPr lang="en-GB" dirty="0"/>
              <a:t>” anyone, it will still “</a:t>
            </a:r>
            <a:r>
              <a:rPr lang="en-GB" i="1" dirty="0"/>
              <a:t>relate to</a:t>
            </a:r>
            <a:r>
              <a:rPr lang="en-GB" dirty="0"/>
              <a:t>” someone if it is used to “</a:t>
            </a:r>
            <a:r>
              <a:rPr lang="en-GB" i="1" dirty="0"/>
              <a:t>evaluate them</a:t>
            </a:r>
            <a:r>
              <a:rPr lang="en-GB" dirty="0"/>
              <a:t>”, “</a:t>
            </a:r>
            <a:r>
              <a:rPr lang="en-GB" i="1" dirty="0"/>
              <a:t>treat them in a certain way</a:t>
            </a:r>
            <a:r>
              <a:rPr lang="en-GB" dirty="0"/>
              <a:t>”, “</a:t>
            </a:r>
            <a:r>
              <a:rPr lang="en-GB" i="1" dirty="0"/>
              <a:t>influence their behaviour</a:t>
            </a:r>
            <a:r>
              <a:rPr lang="en-GB" dirty="0"/>
              <a:t>”, or in a way that will “</a:t>
            </a:r>
            <a:r>
              <a:rPr lang="en-GB" i="1" dirty="0"/>
              <a:t>impact their rights and interests</a:t>
            </a:r>
            <a:r>
              <a:rPr lang="en-GB" dirty="0"/>
              <a:t>” – </a:t>
            </a:r>
            <a:r>
              <a:rPr lang="en-GB" b="1" i="1" dirty="0"/>
              <a:t>Nowak</a:t>
            </a:r>
            <a:r>
              <a:rPr lang="en-GB" b="1" dirty="0"/>
              <a:t> (Case C-434/16)</a:t>
            </a:r>
          </a:p>
        </p:txBody>
      </p:sp>
    </p:spTree>
    <p:extLst>
      <p:ext uri="{BB962C8B-B14F-4D97-AF65-F5344CB8AC3E}">
        <p14:creationId xmlns:p14="http://schemas.microsoft.com/office/powerpoint/2010/main" val="1057074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“Relating to”</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p:txBody>
          <a:bodyPr>
            <a:normAutofit fontScale="85000" lnSpcReduction="20000"/>
          </a:bodyPr>
          <a:lstStyle/>
          <a:p>
            <a:r>
              <a:rPr lang="en-GB" dirty="0"/>
              <a:t>A very broad standard, according to which lots of information that has no obvious relationship to, or connection with, a person could </a:t>
            </a:r>
            <a:r>
              <a:rPr lang="en-GB" dirty="0">
                <a:highlight>
                  <a:srgbClr val="FFFFFF"/>
                </a:highlight>
              </a:rPr>
              <a:t>potentially “</a:t>
            </a:r>
            <a:r>
              <a:rPr lang="en-GB" i="1" dirty="0">
                <a:highlight>
                  <a:srgbClr val="FFFFFF"/>
                </a:highlight>
              </a:rPr>
              <a:t>relate to</a:t>
            </a:r>
            <a:r>
              <a:rPr lang="en-GB" dirty="0">
                <a:highlight>
                  <a:srgbClr val="FFFFFF"/>
                </a:highlight>
              </a:rPr>
              <a:t>” them </a:t>
            </a:r>
          </a:p>
          <a:p>
            <a:endParaRPr lang="en-GB" dirty="0">
              <a:highlight>
                <a:srgbClr val="FFFFFF"/>
              </a:highlight>
            </a:endParaRPr>
          </a:p>
          <a:p>
            <a:r>
              <a:rPr lang="en-GB" dirty="0">
                <a:highlight>
                  <a:srgbClr val="FFFFFF"/>
                </a:highlight>
              </a:rPr>
              <a:t>E.g., data about general retail patterns in a shop that is used to inform targeted marketing strategies.</a:t>
            </a:r>
          </a:p>
          <a:p>
            <a:endParaRPr lang="en-GB" b="1" dirty="0"/>
          </a:p>
          <a:p>
            <a:r>
              <a:rPr lang="en-GB" dirty="0">
                <a:highlight>
                  <a:srgbClr val="FFFFFF"/>
                </a:highlight>
              </a:rPr>
              <a:t>This creates difficulties for data controllers, which will likely worsen as technology continues to develop…</a:t>
            </a:r>
          </a:p>
        </p:txBody>
      </p:sp>
    </p:spTree>
    <p:extLst>
      <p:ext uri="{BB962C8B-B14F-4D97-AF65-F5344CB8AC3E}">
        <p14:creationId xmlns:p14="http://schemas.microsoft.com/office/powerpoint/2010/main" val="187699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“Relating to”</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p:txBody>
          <a:bodyPr>
            <a:normAutofit fontScale="92500" lnSpcReduction="20000"/>
          </a:bodyPr>
          <a:lstStyle/>
          <a:p>
            <a:r>
              <a:rPr lang="en-GB" dirty="0">
                <a:highlight>
                  <a:srgbClr val="FFFFFF"/>
                </a:highlight>
              </a:rPr>
              <a:t>Our everyday lives are increasingly “</a:t>
            </a:r>
            <a:r>
              <a:rPr lang="en-GB" dirty="0" err="1">
                <a:highlight>
                  <a:srgbClr val="FFFFFF"/>
                </a:highlight>
              </a:rPr>
              <a:t>datafied</a:t>
            </a:r>
            <a:r>
              <a:rPr lang="en-GB" dirty="0">
                <a:highlight>
                  <a:srgbClr val="FFFFFF"/>
                </a:highlight>
              </a:rPr>
              <a:t>”.</a:t>
            </a:r>
          </a:p>
          <a:p>
            <a:endParaRPr lang="en-GB" dirty="0">
              <a:highlight>
                <a:srgbClr val="FFFFFF"/>
              </a:highlight>
            </a:endParaRPr>
          </a:p>
          <a:p>
            <a:r>
              <a:rPr lang="en-GB" dirty="0">
                <a:highlight>
                  <a:srgbClr val="FFFFFF"/>
                </a:highlight>
              </a:rPr>
              <a:t>In “smart” environments most (if not all) data generated and collected will “</a:t>
            </a:r>
            <a:r>
              <a:rPr lang="en-GB" i="1" dirty="0">
                <a:highlight>
                  <a:srgbClr val="FFFFFF"/>
                </a:highlight>
              </a:rPr>
              <a:t>relate to</a:t>
            </a:r>
            <a:r>
              <a:rPr lang="en-GB" dirty="0">
                <a:highlight>
                  <a:srgbClr val="FFFFFF"/>
                </a:highlight>
              </a:rPr>
              <a:t>” “</a:t>
            </a:r>
            <a:r>
              <a:rPr lang="en-GB" i="1" dirty="0">
                <a:highlight>
                  <a:srgbClr val="FFFFFF"/>
                </a:highlight>
              </a:rPr>
              <a:t>identifiable</a:t>
            </a:r>
            <a:r>
              <a:rPr lang="en-GB" dirty="0">
                <a:highlight>
                  <a:srgbClr val="FFFFFF"/>
                </a:highlight>
              </a:rPr>
              <a:t>” people according to the </a:t>
            </a:r>
            <a:r>
              <a:rPr lang="en-GB" i="1" dirty="0">
                <a:highlight>
                  <a:srgbClr val="FFFFFF"/>
                </a:highlight>
              </a:rPr>
              <a:t>Nowak</a:t>
            </a:r>
            <a:r>
              <a:rPr lang="en-GB" dirty="0">
                <a:highlight>
                  <a:srgbClr val="FFFFFF"/>
                </a:highlight>
              </a:rPr>
              <a:t> standard – </a:t>
            </a:r>
            <a:r>
              <a:rPr lang="en-GB" b="1" dirty="0" err="1">
                <a:highlight>
                  <a:srgbClr val="FFFFFF"/>
                </a:highlight>
              </a:rPr>
              <a:t>Purtova</a:t>
            </a:r>
            <a:r>
              <a:rPr lang="en-GB" b="1" dirty="0">
                <a:highlight>
                  <a:srgbClr val="FFFFFF"/>
                </a:highlight>
              </a:rPr>
              <a:t> (2018)</a:t>
            </a:r>
          </a:p>
          <a:p>
            <a:endParaRPr lang="en-GB" b="1" dirty="0">
              <a:highlight>
                <a:srgbClr val="FFFFFF"/>
              </a:highlight>
            </a:endParaRPr>
          </a:p>
          <a:p>
            <a:r>
              <a:rPr lang="en-GB" dirty="0">
                <a:highlight>
                  <a:srgbClr val="FFFFFF"/>
                </a:highlight>
              </a:rPr>
              <a:t>The processing of personal data will literally be everywhere, ergo data protection law will become the “</a:t>
            </a:r>
            <a:r>
              <a:rPr lang="en-GB" i="1" dirty="0">
                <a:highlight>
                  <a:srgbClr val="FFFFFF"/>
                </a:highlight>
              </a:rPr>
              <a:t>law of everything</a:t>
            </a:r>
            <a:r>
              <a:rPr lang="en-GB" dirty="0">
                <a:highlight>
                  <a:srgbClr val="FFFFFF"/>
                </a:highlight>
              </a:rPr>
              <a:t>”?</a:t>
            </a:r>
          </a:p>
        </p:txBody>
      </p:sp>
    </p:spTree>
    <p:extLst>
      <p:ext uri="{BB962C8B-B14F-4D97-AF65-F5344CB8AC3E}">
        <p14:creationId xmlns:p14="http://schemas.microsoft.com/office/powerpoint/2010/main" val="913579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“Identified or identifiable”</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p:txBody>
          <a:bodyPr>
            <a:normAutofit fontScale="92500" lnSpcReduction="20000"/>
          </a:bodyPr>
          <a:lstStyle/>
          <a:p>
            <a:r>
              <a:rPr lang="en-GB" dirty="0">
                <a:highlight>
                  <a:srgbClr val="FFFFFF"/>
                </a:highlight>
              </a:rPr>
              <a:t>Data protection law operates on a personal/anonymous data dichotomy.</a:t>
            </a:r>
          </a:p>
          <a:p>
            <a:endParaRPr lang="en-GB" dirty="0">
              <a:highlight>
                <a:srgbClr val="FFFFFF"/>
              </a:highlight>
            </a:endParaRPr>
          </a:p>
          <a:p>
            <a:r>
              <a:rPr lang="en-GB" dirty="0">
                <a:highlight>
                  <a:srgbClr val="FFFFFF"/>
                </a:highlight>
              </a:rPr>
              <a:t>Data that cannot be used to identify a person = anonymous data.</a:t>
            </a:r>
          </a:p>
          <a:p>
            <a:endParaRPr lang="en-GB" dirty="0">
              <a:highlight>
                <a:srgbClr val="FFFFFF"/>
              </a:highlight>
            </a:endParaRPr>
          </a:p>
          <a:p>
            <a:r>
              <a:rPr lang="en-GB" dirty="0">
                <a:highlight>
                  <a:srgbClr val="FFFFFF"/>
                </a:highlight>
              </a:rPr>
              <a:t>Case law and regulatory guidance generally establish that a person will be “</a:t>
            </a:r>
            <a:r>
              <a:rPr lang="en-GB" i="1" dirty="0">
                <a:highlight>
                  <a:srgbClr val="FFFFFF"/>
                </a:highlight>
              </a:rPr>
              <a:t>identifiable</a:t>
            </a:r>
            <a:r>
              <a:rPr lang="en-GB" dirty="0">
                <a:highlight>
                  <a:srgbClr val="FFFFFF"/>
                </a:highlight>
              </a:rPr>
              <a:t>” if they can be distinguished from other members of a group. </a:t>
            </a:r>
          </a:p>
        </p:txBody>
      </p:sp>
    </p:spTree>
    <p:extLst>
      <p:ext uri="{BB962C8B-B14F-4D97-AF65-F5344CB8AC3E}">
        <p14:creationId xmlns:p14="http://schemas.microsoft.com/office/powerpoint/2010/main" val="880962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“Identified or identifiable”</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a:xfrm>
            <a:off x="1115568" y="2478023"/>
            <a:ext cx="10168128" cy="3986571"/>
          </a:xfrm>
        </p:spPr>
        <p:txBody>
          <a:bodyPr>
            <a:normAutofit fontScale="85000" lnSpcReduction="20000"/>
          </a:bodyPr>
          <a:lstStyle/>
          <a:p>
            <a:r>
              <a:rPr lang="en-GB" b="1" i="1" dirty="0" err="1">
                <a:highlight>
                  <a:srgbClr val="FFFFFF"/>
                </a:highlight>
              </a:rPr>
              <a:t>Breyer</a:t>
            </a:r>
            <a:r>
              <a:rPr lang="en-GB" b="1" dirty="0">
                <a:highlight>
                  <a:srgbClr val="FFFFFF"/>
                </a:highlight>
              </a:rPr>
              <a:t> (Case C-582/14)</a:t>
            </a:r>
            <a:r>
              <a:rPr lang="en-GB" dirty="0">
                <a:highlight>
                  <a:srgbClr val="FFFFFF"/>
                </a:highlight>
              </a:rPr>
              <a:t> – whether someone is “</a:t>
            </a:r>
            <a:r>
              <a:rPr lang="en-GB" i="1" dirty="0">
                <a:highlight>
                  <a:srgbClr val="FFFFFF"/>
                </a:highlight>
              </a:rPr>
              <a:t>identifiable</a:t>
            </a:r>
            <a:r>
              <a:rPr lang="en-GB" dirty="0">
                <a:highlight>
                  <a:srgbClr val="FFFFFF"/>
                </a:highlight>
              </a:rPr>
              <a:t>” from data will be a matter of context and degree.</a:t>
            </a:r>
          </a:p>
          <a:p>
            <a:endParaRPr lang="en-GB" dirty="0">
              <a:highlight>
                <a:srgbClr val="FFFF00"/>
              </a:highlight>
            </a:endParaRPr>
          </a:p>
          <a:p>
            <a:r>
              <a:rPr lang="en-GB" dirty="0">
                <a:highlight>
                  <a:srgbClr val="FFFFFF"/>
                </a:highlight>
              </a:rPr>
              <a:t>UK case law seemingly presents a somewhat muddled picture (e.g., </a:t>
            </a:r>
            <a:r>
              <a:rPr lang="en-GB" b="1" i="1" dirty="0">
                <a:highlight>
                  <a:srgbClr val="FFFFFF"/>
                </a:highlight>
              </a:rPr>
              <a:t>Queen Mary University of London v ICO &amp; </a:t>
            </a:r>
            <a:r>
              <a:rPr lang="en-GB" b="1" i="1" dirty="0" err="1">
                <a:highlight>
                  <a:srgbClr val="FFFFFF"/>
                </a:highlight>
              </a:rPr>
              <a:t>Alem</a:t>
            </a:r>
            <a:r>
              <a:rPr lang="en-GB" b="1" i="1" dirty="0">
                <a:highlight>
                  <a:srgbClr val="FFFFFF"/>
                </a:highlight>
              </a:rPr>
              <a:t> </a:t>
            </a:r>
            <a:r>
              <a:rPr lang="en-GB" b="1" i="1" dirty="0" err="1">
                <a:highlight>
                  <a:srgbClr val="FFFFFF"/>
                </a:highlight>
              </a:rPr>
              <a:t>Mathees</a:t>
            </a:r>
            <a:r>
              <a:rPr lang="en-GB" b="1" i="1" dirty="0">
                <a:highlight>
                  <a:srgbClr val="FFFFFF"/>
                </a:highlight>
              </a:rPr>
              <a:t> EA/2015/0269</a:t>
            </a:r>
            <a:r>
              <a:rPr lang="en-GB" dirty="0">
                <a:highlight>
                  <a:srgbClr val="FFFFFF"/>
                </a:highlight>
              </a:rPr>
              <a:t> cf. </a:t>
            </a:r>
            <a:r>
              <a:rPr lang="en-GB" b="1" i="1" dirty="0">
                <a:highlight>
                  <a:srgbClr val="FFFFFF"/>
                </a:highlight>
              </a:rPr>
              <a:t>NHS v Information Commissioner &amp; </a:t>
            </a:r>
            <a:r>
              <a:rPr lang="en-GB" b="1" i="1" dirty="0" err="1">
                <a:highlight>
                  <a:srgbClr val="FFFFFF"/>
                </a:highlight>
              </a:rPr>
              <a:t>Spivack</a:t>
            </a:r>
            <a:r>
              <a:rPr lang="en-GB" b="1" i="1" dirty="0">
                <a:highlight>
                  <a:srgbClr val="FFFFFF"/>
                </a:highlight>
              </a:rPr>
              <a:t> </a:t>
            </a:r>
            <a:r>
              <a:rPr lang="en-GB" b="1" dirty="0">
                <a:highlight>
                  <a:srgbClr val="FFFFFF"/>
                </a:highlight>
              </a:rPr>
              <a:t>[2021] UKUT 192 (AAC)</a:t>
            </a:r>
            <a:r>
              <a:rPr lang="en-GB" dirty="0">
                <a:highlight>
                  <a:srgbClr val="FFFFFF"/>
                </a:highlight>
              </a:rPr>
              <a:t>) </a:t>
            </a:r>
          </a:p>
          <a:p>
            <a:endParaRPr lang="en-GB" dirty="0">
              <a:highlight>
                <a:srgbClr val="FFFF00"/>
              </a:highlight>
            </a:endParaRPr>
          </a:p>
          <a:p>
            <a:r>
              <a:rPr lang="en-GB" dirty="0">
                <a:highlight>
                  <a:srgbClr val="FFFFFF"/>
                </a:highlight>
              </a:rPr>
              <a:t>When/whether/at which point data become legally “anonymous” is not entirely clear.</a:t>
            </a:r>
          </a:p>
        </p:txBody>
      </p:sp>
    </p:spTree>
    <p:extLst>
      <p:ext uri="{BB962C8B-B14F-4D97-AF65-F5344CB8AC3E}">
        <p14:creationId xmlns:p14="http://schemas.microsoft.com/office/powerpoint/2010/main" val="240872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“Identified or identifiable”</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p:txBody>
          <a:bodyPr>
            <a:normAutofit fontScale="85000" lnSpcReduction="20000"/>
          </a:bodyPr>
          <a:lstStyle/>
          <a:p>
            <a:r>
              <a:rPr lang="en-GB" dirty="0">
                <a:highlight>
                  <a:srgbClr val="FFFFFF"/>
                </a:highlight>
              </a:rPr>
              <a:t>Anonymisation techniques are frequently used by data controllers to “anonymise” personal data.</a:t>
            </a:r>
          </a:p>
          <a:p>
            <a:endParaRPr lang="en-GB" dirty="0">
              <a:highlight>
                <a:srgbClr val="FFFF00"/>
              </a:highlight>
            </a:endParaRPr>
          </a:p>
          <a:p>
            <a:r>
              <a:rPr lang="en-GB" dirty="0">
                <a:highlight>
                  <a:srgbClr val="FFFFFF"/>
                </a:highlight>
              </a:rPr>
              <a:t>The “failure” of commonly-used anonymisation techniques raises questions regarding persisting with a model of data protection based on a personal/anonymous data dichotomy – </a:t>
            </a:r>
            <a:r>
              <a:rPr lang="en-GB" b="1" dirty="0">
                <a:highlight>
                  <a:srgbClr val="FFFFFF"/>
                </a:highlight>
              </a:rPr>
              <a:t>Ohm (2009)</a:t>
            </a:r>
          </a:p>
          <a:p>
            <a:endParaRPr lang="en-GB" dirty="0">
              <a:highlight>
                <a:srgbClr val="FFFF00"/>
              </a:highlight>
            </a:endParaRPr>
          </a:p>
          <a:p>
            <a:r>
              <a:rPr lang="en-GB" dirty="0">
                <a:highlight>
                  <a:srgbClr val="FFFFFF"/>
                </a:highlight>
              </a:rPr>
              <a:t>Nowadays, determining whether anonymisation efforts have been successful can be extremely challenging – </a:t>
            </a:r>
            <a:r>
              <a:rPr lang="en-GB" b="1" dirty="0">
                <a:highlight>
                  <a:srgbClr val="FFFFFF"/>
                </a:highlight>
              </a:rPr>
              <a:t>Elliot et al (2018)</a:t>
            </a:r>
          </a:p>
        </p:txBody>
      </p:sp>
    </p:spTree>
    <p:extLst>
      <p:ext uri="{BB962C8B-B14F-4D97-AF65-F5344CB8AC3E}">
        <p14:creationId xmlns:p14="http://schemas.microsoft.com/office/powerpoint/2010/main" val="3477877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80967-6863-39ED-6C4F-FB7982A8C829}"/>
              </a:ext>
            </a:extLst>
          </p:cNvPr>
          <p:cNvSpPr>
            <a:spLocks noGrp="1"/>
          </p:cNvSpPr>
          <p:nvPr>
            <p:ph type="title"/>
          </p:nvPr>
        </p:nvSpPr>
        <p:spPr/>
        <p:txBody>
          <a:bodyPr/>
          <a:lstStyle/>
          <a:p>
            <a:r>
              <a:rPr lang="en-GB" dirty="0"/>
              <a:t>“Information” and “data”</a:t>
            </a:r>
          </a:p>
        </p:txBody>
      </p:sp>
      <p:sp>
        <p:nvSpPr>
          <p:cNvPr id="3" name="Content Placeholder 2">
            <a:extLst>
              <a:ext uri="{FF2B5EF4-FFF2-40B4-BE49-F238E27FC236}">
                <a16:creationId xmlns:a16="http://schemas.microsoft.com/office/drawing/2014/main" id="{C84212A5-49A9-E46C-C008-74043C38CFDF}"/>
              </a:ext>
            </a:extLst>
          </p:cNvPr>
          <p:cNvSpPr>
            <a:spLocks noGrp="1"/>
          </p:cNvSpPr>
          <p:nvPr>
            <p:ph idx="1"/>
          </p:nvPr>
        </p:nvSpPr>
        <p:spPr/>
        <p:txBody>
          <a:bodyPr/>
          <a:lstStyle/>
          <a:p>
            <a:r>
              <a:rPr lang="en-GB" dirty="0">
                <a:highlight>
                  <a:srgbClr val="FFFFFF"/>
                </a:highlight>
              </a:rPr>
              <a:t>Generally treated as straightforward interchangeable terms by the courts, no meaningful attempts made to define or disambiguate. </a:t>
            </a:r>
          </a:p>
          <a:p>
            <a:endParaRPr lang="en-GB" dirty="0">
              <a:highlight>
                <a:srgbClr val="FFFFFF"/>
              </a:highlight>
            </a:endParaRPr>
          </a:p>
          <a:p>
            <a:r>
              <a:rPr lang="en-GB" dirty="0">
                <a:highlight>
                  <a:srgbClr val="FFFFFF"/>
                </a:highlight>
              </a:rPr>
              <a:t>Widely recognised in non-legal fields (e.g., philosophy) as being distinct and intricate concepts – </a:t>
            </a:r>
            <a:r>
              <a:rPr lang="en-GB" b="1" dirty="0" err="1">
                <a:highlight>
                  <a:srgbClr val="FFFFFF"/>
                </a:highlight>
              </a:rPr>
              <a:t>Floridi</a:t>
            </a:r>
            <a:r>
              <a:rPr lang="en-GB" b="1" dirty="0">
                <a:highlight>
                  <a:srgbClr val="FFFFFF"/>
                </a:highlight>
              </a:rPr>
              <a:t> (2005)</a:t>
            </a:r>
          </a:p>
        </p:txBody>
      </p:sp>
    </p:spTree>
    <p:extLst>
      <p:ext uri="{BB962C8B-B14F-4D97-AF65-F5344CB8AC3E}">
        <p14:creationId xmlns:p14="http://schemas.microsoft.com/office/powerpoint/2010/main" val="749030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6263F-7074-7200-3130-38A94645DC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3AA6B-390D-C9AD-3DCD-799CCF79A022}"/>
              </a:ext>
            </a:extLst>
          </p:cNvPr>
          <p:cNvSpPr>
            <a:spLocks noGrp="1"/>
          </p:cNvSpPr>
          <p:nvPr>
            <p:ph type="title"/>
          </p:nvPr>
        </p:nvSpPr>
        <p:spPr/>
        <p:txBody>
          <a:bodyPr/>
          <a:lstStyle/>
          <a:p>
            <a:r>
              <a:rPr lang="en-GB" dirty="0"/>
              <a:t>“Information” and “data”</a:t>
            </a:r>
          </a:p>
        </p:txBody>
      </p:sp>
      <p:sp>
        <p:nvSpPr>
          <p:cNvPr id="3" name="Content Placeholder 2">
            <a:extLst>
              <a:ext uri="{FF2B5EF4-FFF2-40B4-BE49-F238E27FC236}">
                <a16:creationId xmlns:a16="http://schemas.microsoft.com/office/drawing/2014/main" id="{71565206-8E7B-58C7-A169-9221C94F4296}"/>
              </a:ext>
            </a:extLst>
          </p:cNvPr>
          <p:cNvSpPr>
            <a:spLocks noGrp="1"/>
          </p:cNvSpPr>
          <p:nvPr>
            <p:ph idx="1"/>
          </p:nvPr>
        </p:nvSpPr>
        <p:spPr/>
        <p:txBody>
          <a:bodyPr>
            <a:normAutofit fontScale="77500" lnSpcReduction="20000"/>
          </a:bodyPr>
          <a:lstStyle/>
          <a:p>
            <a:r>
              <a:rPr lang="en-GB" dirty="0">
                <a:highlight>
                  <a:srgbClr val="FFFFFF"/>
                </a:highlight>
              </a:rPr>
              <a:t>The (possible) under-appreciated breadth of these terms could mean “personal data” encompasses far more than data controllers might commonly assume?</a:t>
            </a:r>
          </a:p>
          <a:p>
            <a:endParaRPr lang="en-GB" dirty="0">
              <a:highlight>
                <a:srgbClr val="FFFFFF"/>
              </a:highlight>
            </a:endParaRPr>
          </a:p>
          <a:p>
            <a:r>
              <a:rPr lang="en-GB" dirty="0">
                <a:highlight>
                  <a:srgbClr val="FFFFFF"/>
                </a:highlight>
              </a:rPr>
              <a:t>Physical objects are increasingly “mined” for information.</a:t>
            </a:r>
          </a:p>
          <a:p>
            <a:endParaRPr lang="en-GB" dirty="0">
              <a:highlight>
                <a:srgbClr val="FFFFFF"/>
              </a:highlight>
            </a:endParaRPr>
          </a:p>
          <a:p>
            <a:r>
              <a:rPr lang="en-GB" dirty="0">
                <a:highlight>
                  <a:srgbClr val="FFFFFF"/>
                </a:highlight>
              </a:rPr>
              <a:t>Increasingly difficult to justify any distinction between information and data (e.g., derived from medical analyses) and the physical material that constitute their medium (e.g., blood cells/human tissue) – </a:t>
            </a:r>
            <a:r>
              <a:rPr lang="en-GB" b="1" i="1" dirty="0">
                <a:highlight>
                  <a:srgbClr val="FFFFFF"/>
                </a:highlight>
              </a:rPr>
              <a:t>S and </a:t>
            </a:r>
            <a:r>
              <a:rPr lang="en-GB" b="1" i="1" dirty="0" err="1">
                <a:highlight>
                  <a:srgbClr val="FFFFFF"/>
                </a:highlight>
              </a:rPr>
              <a:t>Marper</a:t>
            </a:r>
            <a:r>
              <a:rPr lang="en-GB" b="1" i="1" dirty="0">
                <a:highlight>
                  <a:srgbClr val="FFFFFF"/>
                </a:highlight>
              </a:rPr>
              <a:t> v UK</a:t>
            </a:r>
            <a:r>
              <a:rPr lang="en-GB" b="1" dirty="0">
                <a:highlight>
                  <a:srgbClr val="FFFFFF"/>
                </a:highlight>
              </a:rPr>
              <a:t> [2008] ECHR 1851</a:t>
            </a:r>
          </a:p>
        </p:txBody>
      </p:sp>
    </p:spTree>
    <p:extLst>
      <p:ext uri="{BB962C8B-B14F-4D97-AF65-F5344CB8AC3E}">
        <p14:creationId xmlns:p14="http://schemas.microsoft.com/office/powerpoint/2010/main" val="3850760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58570-5686-E571-1CD9-F2A2FFC2746B}"/>
              </a:ext>
            </a:extLst>
          </p:cNvPr>
          <p:cNvSpPr>
            <a:spLocks noGrp="1"/>
          </p:cNvSpPr>
          <p:nvPr>
            <p:ph type="title"/>
          </p:nvPr>
        </p:nvSpPr>
        <p:spPr/>
        <p:txBody>
          <a:bodyPr/>
          <a:lstStyle/>
          <a:p>
            <a:r>
              <a:rPr lang="en-GB" dirty="0"/>
              <a:t>Personal data</a:t>
            </a:r>
          </a:p>
        </p:txBody>
      </p:sp>
      <p:sp>
        <p:nvSpPr>
          <p:cNvPr id="3" name="Content Placeholder 2">
            <a:extLst>
              <a:ext uri="{FF2B5EF4-FFF2-40B4-BE49-F238E27FC236}">
                <a16:creationId xmlns:a16="http://schemas.microsoft.com/office/drawing/2014/main" id="{6636D374-049F-84CE-CF6F-D6FB48BF3AB2}"/>
              </a:ext>
            </a:extLst>
          </p:cNvPr>
          <p:cNvSpPr>
            <a:spLocks noGrp="1"/>
          </p:cNvSpPr>
          <p:nvPr>
            <p:ph idx="1"/>
          </p:nvPr>
        </p:nvSpPr>
        <p:spPr/>
        <p:txBody>
          <a:bodyPr>
            <a:normAutofit lnSpcReduction="10000"/>
          </a:bodyPr>
          <a:lstStyle/>
          <a:p>
            <a:r>
              <a:rPr lang="en-GB" dirty="0"/>
              <a:t>A vague, indeterminate, and (possibly) unlimitedly expansive concept?</a:t>
            </a:r>
          </a:p>
          <a:p>
            <a:endParaRPr lang="en-GB" dirty="0"/>
          </a:p>
          <a:p>
            <a:r>
              <a:rPr lang="en-GB" dirty="0"/>
              <a:t>Determining whether/when information will be “personal data” is becoming an increasingly complicated task.</a:t>
            </a:r>
          </a:p>
          <a:p>
            <a:pPr marL="0" indent="0">
              <a:buNone/>
            </a:pPr>
            <a:endParaRPr lang="en-GB" dirty="0"/>
          </a:p>
          <a:p>
            <a:r>
              <a:rPr lang="en-GB" dirty="0">
                <a:highlight>
                  <a:srgbClr val="FFFFFF"/>
                </a:highlight>
              </a:rPr>
              <a:t>Is this approach sustainable?</a:t>
            </a:r>
          </a:p>
        </p:txBody>
      </p:sp>
    </p:spTree>
    <p:extLst>
      <p:ext uri="{BB962C8B-B14F-4D97-AF65-F5344CB8AC3E}">
        <p14:creationId xmlns:p14="http://schemas.microsoft.com/office/powerpoint/2010/main" val="3085964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E54AD-4096-E065-A804-D73AA3D85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7C468-05ED-A4E9-CC83-FB1F51B95AE1}"/>
              </a:ext>
            </a:extLst>
          </p:cNvPr>
          <p:cNvSpPr>
            <a:spLocks noGrp="1"/>
          </p:cNvSpPr>
          <p:nvPr>
            <p:ph type="title"/>
          </p:nvPr>
        </p:nvSpPr>
        <p:spPr/>
        <p:txBody>
          <a:bodyPr/>
          <a:lstStyle/>
          <a:p>
            <a:r>
              <a:rPr lang="en-GB" dirty="0"/>
              <a:t>Personal data</a:t>
            </a:r>
          </a:p>
        </p:txBody>
      </p:sp>
      <p:sp>
        <p:nvSpPr>
          <p:cNvPr id="3" name="Content Placeholder 2">
            <a:extLst>
              <a:ext uri="{FF2B5EF4-FFF2-40B4-BE49-F238E27FC236}">
                <a16:creationId xmlns:a16="http://schemas.microsoft.com/office/drawing/2014/main" id="{09B6086E-313D-8F52-3144-408799FEC074}"/>
              </a:ext>
            </a:extLst>
          </p:cNvPr>
          <p:cNvSpPr>
            <a:spLocks noGrp="1"/>
          </p:cNvSpPr>
          <p:nvPr>
            <p:ph idx="1"/>
          </p:nvPr>
        </p:nvSpPr>
        <p:spPr/>
        <p:txBody>
          <a:bodyPr>
            <a:normAutofit/>
          </a:bodyPr>
          <a:lstStyle/>
          <a:p>
            <a:pPr marL="0" indent="0">
              <a:buNone/>
            </a:pPr>
            <a:endParaRPr lang="en-GB" dirty="0"/>
          </a:p>
          <a:p>
            <a:pPr marL="0" indent="0">
              <a:buNone/>
            </a:pPr>
            <a:r>
              <a:rPr lang="en-GB" dirty="0"/>
              <a:t>“</a:t>
            </a:r>
            <a:r>
              <a:rPr lang="en-GB" i="1" dirty="0"/>
              <a:t>The whole world is getting more and more unclear, which is odd, as ordinarily you would expect the introduction of some new law to make things clearer. It seems to me, that as time goes on, we are essentially going in reverse</a:t>
            </a:r>
            <a:r>
              <a:rPr lang="en-GB" dirty="0"/>
              <a:t>.” – </a:t>
            </a:r>
            <a:r>
              <a:rPr lang="en-GB" b="1" dirty="0"/>
              <a:t>Anon</a:t>
            </a:r>
            <a:r>
              <a:rPr lang="en-GB" dirty="0"/>
              <a:t>.</a:t>
            </a:r>
          </a:p>
        </p:txBody>
      </p:sp>
    </p:spTree>
    <p:extLst>
      <p:ext uri="{BB962C8B-B14F-4D97-AF65-F5344CB8AC3E}">
        <p14:creationId xmlns:p14="http://schemas.microsoft.com/office/powerpoint/2010/main" val="3842770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11A8-3077-C6DC-D8BF-75ECEDACFA27}"/>
              </a:ext>
            </a:extLst>
          </p:cNvPr>
          <p:cNvSpPr>
            <a:spLocks noGrp="1"/>
          </p:cNvSpPr>
          <p:nvPr>
            <p:ph type="title"/>
          </p:nvPr>
        </p:nvSpPr>
        <p:spPr/>
        <p:txBody>
          <a:bodyPr/>
          <a:lstStyle/>
          <a:p>
            <a:r>
              <a:rPr lang="en-GB" dirty="0"/>
              <a:t>Where do we go from here?</a:t>
            </a:r>
          </a:p>
        </p:txBody>
      </p:sp>
      <p:sp>
        <p:nvSpPr>
          <p:cNvPr id="3" name="Content Placeholder 2">
            <a:extLst>
              <a:ext uri="{FF2B5EF4-FFF2-40B4-BE49-F238E27FC236}">
                <a16:creationId xmlns:a16="http://schemas.microsoft.com/office/drawing/2014/main" id="{EC0CCB97-3138-024D-5C4D-1AB23D116011}"/>
              </a:ext>
            </a:extLst>
          </p:cNvPr>
          <p:cNvSpPr>
            <a:spLocks noGrp="1"/>
          </p:cNvSpPr>
          <p:nvPr>
            <p:ph idx="1"/>
          </p:nvPr>
        </p:nvSpPr>
        <p:spPr/>
        <p:txBody>
          <a:bodyPr>
            <a:normAutofit/>
          </a:bodyPr>
          <a:lstStyle/>
          <a:p>
            <a:r>
              <a:rPr lang="en-GB" dirty="0">
                <a:highlight>
                  <a:srgbClr val="FFFFFF"/>
                </a:highlight>
              </a:rPr>
              <a:t>An information harms-based approach?</a:t>
            </a:r>
          </a:p>
          <a:p>
            <a:endParaRPr lang="en-GB" dirty="0">
              <a:highlight>
                <a:srgbClr val="FFFFFF"/>
              </a:highlight>
            </a:endParaRPr>
          </a:p>
          <a:p>
            <a:r>
              <a:rPr lang="en-GB" dirty="0">
                <a:highlight>
                  <a:srgbClr val="FFFFFF"/>
                </a:highlight>
              </a:rPr>
              <a:t>Data protection rules could be triggered according to the level of potential harm inherent in specific data processing activities regardless of whether data involved were nominally “personal”.</a:t>
            </a:r>
          </a:p>
          <a:p>
            <a:endParaRPr lang="en-GB" dirty="0">
              <a:highlight>
                <a:srgbClr val="FFFF00"/>
              </a:highlight>
            </a:endParaRPr>
          </a:p>
          <a:p>
            <a:endParaRPr lang="en-GB" dirty="0">
              <a:highlight>
                <a:srgbClr val="FFFF00"/>
              </a:highlight>
            </a:endParaRPr>
          </a:p>
        </p:txBody>
      </p:sp>
    </p:spTree>
    <p:extLst>
      <p:ext uri="{BB962C8B-B14F-4D97-AF65-F5344CB8AC3E}">
        <p14:creationId xmlns:p14="http://schemas.microsoft.com/office/powerpoint/2010/main" val="5538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11A8-3077-C6DC-D8BF-75ECEDACFA27}"/>
              </a:ext>
            </a:extLst>
          </p:cNvPr>
          <p:cNvSpPr>
            <a:spLocks noGrp="1"/>
          </p:cNvSpPr>
          <p:nvPr>
            <p:ph type="title"/>
          </p:nvPr>
        </p:nvSpPr>
        <p:spPr/>
        <p:txBody>
          <a:bodyPr/>
          <a:lstStyle/>
          <a:p>
            <a:r>
              <a:rPr lang="en-GB" dirty="0"/>
              <a:t>Where do we go from here?</a:t>
            </a:r>
          </a:p>
        </p:txBody>
      </p:sp>
      <p:sp>
        <p:nvSpPr>
          <p:cNvPr id="3" name="Content Placeholder 2">
            <a:extLst>
              <a:ext uri="{FF2B5EF4-FFF2-40B4-BE49-F238E27FC236}">
                <a16:creationId xmlns:a16="http://schemas.microsoft.com/office/drawing/2014/main" id="{EC0CCB97-3138-024D-5C4D-1AB23D116011}"/>
              </a:ext>
            </a:extLst>
          </p:cNvPr>
          <p:cNvSpPr>
            <a:spLocks noGrp="1"/>
          </p:cNvSpPr>
          <p:nvPr>
            <p:ph idx="1"/>
          </p:nvPr>
        </p:nvSpPr>
        <p:spPr/>
        <p:txBody>
          <a:bodyPr>
            <a:normAutofit fontScale="92500" lnSpcReduction="20000"/>
          </a:bodyPr>
          <a:lstStyle/>
          <a:p>
            <a:r>
              <a:rPr lang="en-GB" dirty="0">
                <a:highlight>
                  <a:srgbClr val="FFFFFF"/>
                </a:highlight>
              </a:rPr>
              <a:t>Under such an approach, “harm” could be expressed as a function of probability and severity.</a:t>
            </a:r>
          </a:p>
          <a:p>
            <a:endParaRPr lang="en-GB" dirty="0">
              <a:highlight>
                <a:srgbClr val="FFFFFF"/>
              </a:highlight>
            </a:endParaRPr>
          </a:p>
          <a:p>
            <a:r>
              <a:rPr lang="en-GB" dirty="0">
                <a:highlight>
                  <a:srgbClr val="FFFFFF"/>
                </a:highlight>
              </a:rPr>
              <a:t>I.e., “harm” = probability of harm occurring x severity of harm should it occur.</a:t>
            </a:r>
          </a:p>
          <a:p>
            <a:endParaRPr lang="en-GB" dirty="0">
              <a:highlight>
                <a:srgbClr val="FFFFFF"/>
              </a:highlight>
            </a:endParaRPr>
          </a:p>
          <a:p>
            <a:r>
              <a:rPr lang="en-GB" dirty="0">
                <a:highlight>
                  <a:srgbClr val="FFFFFF"/>
                </a:highlight>
              </a:rPr>
              <a:t>Data protection rules could then apply on a sliding scale according to a data processing activity’s overall “harm level”.</a:t>
            </a:r>
          </a:p>
          <a:p>
            <a:endParaRPr lang="en-GB" dirty="0">
              <a:highlight>
                <a:srgbClr val="FFFF00"/>
              </a:highlight>
            </a:endParaRPr>
          </a:p>
          <a:p>
            <a:endParaRPr lang="en-GB" dirty="0">
              <a:highlight>
                <a:srgbClr val="FFFF00"/>
              </a:highlight>
            </a:endParaRPr>
          </a:p>
        </p:txBody>
      </p:sp>
    </p:spTree>
    <p:extLst>
      <p:ext uri="{BB962C8B-B14F-4D97-AF65-F5344CB8AC3E}">
        <p14:creationId xmlns:p14="http://schemas.microsoft.com/office/powerpoint/2010/main" val="3366055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A1800-A304-2910-DCCC-F01326923851}"/>
              </a:ext>
            </a:extLst>
          </p:cNvPr>
          <p:cNvSpPr>
            <a:spLocks noGrp="1"/>
          </p:cNvSpPr>
          <p:nvPr>
            <p:ph type="title"/>
          </p:nvPr>
        </p:nvSpPr>
        <p:spPr>
          <a:xfrm>
            <a:off x="841248" y="256032"/>
            <a:ext cx="10506456" cy="1014984"/>
          </a:xfrm>
        </p:spPr>
        <p:txBody>
          <a:bodyPr anchor="b">
            <a:normAutofit/>
          </a:bodyPr>
          <a:lstStyle/>
          <a:p>
            <a:r>
              <a:rPr lang="en-GB" dirty="0"/>
              <a:t>Possible severity levels of data harms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9144"/>
          </a:xfrm>
          <a:prstGeom prst="rect">
            <a:avLst/>
          </a:prstGeom>
          <a:solidFill>
            <a:schemeClr val="tx1">
              <a:lumMod val="65000"/>
              <a:lumOff val="35000"/>
              <a:alpha val="30000"/>
            </a:schemeClr>
          </a:solidFill>
          <a:ln w="9525">
            <a:solidFill>
              <a:schemeClr val="tx1">
                <a:lumMod val="65000"/>
                <a:lumOff val="3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E3526C3A-5622-3EF8-A6EE-EAE5078FDC61}"/>
              </a:ext>
            </a:extLst>
          </p:cNvPr>
          <p:cNvGraphicFramePr>
            <a:graphicFrameLocks noGrp="1"/>
          </p:cNvGraphicFramePr>
          <p:nvPr>
            <p:ph idx="1"/>
            <p:extLst>
              <p:ext uri="{D42A27DB-BD31-4B8C-83A1-F6EECF244321}">
                <p14:modId xmlns:p14="http://schemas.microsoft.com/office/powerpoint/2010/main" val="2211052322"/>
              </p:ext>
            </p:extLst>
          </p:nvPr>
        </p:nvGraphicFramePr>
        <p:xfrm>
          <a:off x="841248" y="1929270"/>
          <a:ext cx="10515602" cy="4672698"/>
        </p:xfrm>
        <a:graphic>
          <a:graphicData uri="http://schemas.openxmlformats.org/drawingml/2006/table">
            <a:tbl>
              <a:tblPr firstRow="1" bandRow="1">
                <a:tableStyleId>{5C22544A-7EE6-4342-B048-85BDC9FD1C3A}</a:tableStyleId>
              </a:tblPr>
              <a:tblGrid>
                <a:gridCol w="1831182">
                  <a:extLst>
                    <a:ext uri="{9D8B030D-6E8A-4147-A177-3AD203B41FA5}">
                      <a16:colId xmlns:a16="http://schemas.microsoft.com/office/drawing/2014/main" val="2523801478"/>
                    </a:ext>
                  </a:extLst>
                </a:gridCol>
                <a:gridCol w="3557588">
                  <a:extLst>
                    <a:ext uri="{9D8B030D-6E8A-4147-A177-3AD203B41FA5}">
                      <a16:colId xmlns:a16="http://schemas.microsoft.com/office/drawing/2014/main" val="2462739512"/>
                    </a:ext>
                  </a:extLst>
                </a:gridCol>
                <a:gridCol w="3152775">
                  <a:extLst>
                    <a:ext uri="{9D8B030D-6E8A-4147-A177-3AD203B41FA5}">
                      <a16:colId xmlns:a16="http://schemas.microsoft.com/office/drawing/2014/main" val="3161116037"/>
                    </a:ext>
                  </a:extLst>
                </a:gridCol>
                <a:gridCol w="1974057">
                  <a:extLst>
                    <a:ext uri="{9D8B030D-6E8A-4147-A177-3AD203B41FA5}">
                      <a16:colId xmlns:a16="http://schemas.microsoft.com/office/drawing/2014/main" val="3848320270"/>
                    </a:ext>
                  </a:extLst>
                </a:gridCol>
              </a:tblGrid>
              <a:tr h="531552">
                <a:tc>
                  <a:txBody>
                    <a:bodyPr/>
                    <a:lstStyle/>
                    <a:p>
                      <a:pPr algn="ctr"/>
                      <a:r>
                        <a:rPr lang="en-GB" sz="1700" dirty="0">
                          <a:solidFill>
                            <a:schemeClr val="tx1"/>
                          </a:solidFill>
                        </a:rPr>
                        <a:t>Negligible</a:t>
                      </a:r>
                    </a:p>
                  </a:txBody>
                  <a:tcPr marL="85725" marR="85725" marT="42863" marB="42863">
                    <a:solidFill>
                      <a:schemeClr val="accent1">
                        <a:lumMod val="40000"/>
                        <a:lumOff val="60000"/>
                      </a:schemeClr>
                    </a:solidFill>
                  </a:tcPr>
                </a:tc>
                <a:tc>
                  <a:txBody>
                    <a:bodyPr/>
                    <a:lstStyle/>
                    <a:p>
                      <a:pPr algn="ctr"/>
                      <a:r>
                        <a:rPr lang="en-GB" sz="1700" dirty="0">
                          <a:solidFill>
                            <a:schemeClr val="tx1"/>
                          </a:solidFill>
                        </a:rPr>
                        <a:t>Limited</a:t>
                      </a:r>
                    </a:p>
                  </a:txBody>
                  <a:tcPr marL="85725" marR="85725" marT="42863" marB="42863">
                    <a:solidFill>
                      <a:schemeClr val="accent1">
                        <a:lumMod val="40000"/>
                        <a:lumOff val="60000"/>
                      </a:schemeClr>
                    </a:solidFill>
                  </a:tcPr>
                </a:tc>
                <a:tc>
                  <a:txBody>
                    <a:bodyPr/>
                    <a:lstStyle/>
                    <a:p>
                      <a:pPr algn="ctr"/>
                      <a:r>
                        <a:rPr lang="en-GB" sz="1700">
                          <a:solidFill>
                            <a:schemeClr val="tx1"/>
                          </a:solidFill>
                        </a:rPr>
                        <a:t>Significant</a:t>
                      </a:r>
                    </a:p>
                  </a:txBody>
                  <a:tcPr marL="85725" marR="85725" marT="42863" marB="42863">
                    <a:solidFill>
                      <a:schemeClr val="accent1">
                        <a:lumMod val="40000"/>
                        <a:lumOff val="60000"/>
                      </a:schemeClr>
                    </a:solidFill>
                  </a:tcPr>
                </a:tc>
                <a:tc>
                  <a:txBody>
                    <a:bodyPr/>
                    <a:lstStyle/>
                    <a:p>
                      <a:pPr algn="ctr"/>
                      <a:r>
                        <a:rPr lang="en-GB" sz="1700" dirty="0">
                          <a:solidFill>
                            <a:schemeClr val="tx1"/>
                          </a:solidFill>
                        </a:rPr>
                        <a:t>Maximum</a:t>
                      </a:r>
                    </a:p>
                  </a:txBody>
                  <a:tcPr marL="85725" marR="85725" marT="42863" marB="42863">
                    <a:solidFill>
                      <a:schemeClr val="accent1">
                        <a:lumMod val="40000"/>
                        <a:lumOff val="60000"/>
                      </a:schemeClr>
                    </a:solidFill>
                  </a:tcPr>
                </a:tc>
                <a:extLst>
                  <a:ext uri="{0D108BD9-81ED-4DB2-BD59-A6C34878D82A}">
                    <a16:rowId xmlns:a16="http://schemas.microsoft.com/office/drawing/2014/main" val="1725582447"/>
                  </a:ext>
                </a:extLst>
              </a:tr>
              <a:tr h="4141146">
                <a:tc>
                  <a:txBody>
                    <a:bodyPr/>
                    <a:lstStyle/>
                    <a:p>
                      <a:pPr algn="ctr"/>
                      <a:r>
                        <a:rPr lang="en-GB" sz="1700">
                          <a:solidFill>
                            <a:schemeClr val="tx1"/>
                          </a:solidFill>
                        </a:rPr>
                        <a:t>Minor annoyances, irritations and inconveniences.</a:t>
                      </a:r>
                    </a:p>
                  </a:txBody>
                  <a:tcPr marL="85725" marR="85725" marT="42863" marB="42863"/>
                </a:tc>
                <a:tc>
                  <a:txBody>
                    <a:bodyPr/>
                    <a:lstStyle/>
                    <a:p>
                      <a:pPr algn="ctr"/>
                      <a:r>
                        <a:rPr lang="en-GB" sz="1700" dirty="0">
                          <a:solidFill>
                            <a:schemeClr val="tx1"/>
                          </a:solidFill>
                        </a:rPr>
                        <a:t>Prevention of using a service anonymously.</a:t>
                      </a:r>
                    </a:p>
                    <a:p>
                      <a:pPr algn="ctr"/>
                      <a:endParaRPr lang="en-GB" sz="1700" dirty="0">
                        <a:solidFill>
                          <a:schemeClr val="tx1"/>
                        </a:solidFill>
                      </a:endParaRPr>
                    </a:p>
                    <a:p>
                      <a:pPr algn="ctr"/>
                      <a:r>
                        <a:rPr lang="en-GB" sz="1700" dirty="0">
                          <a:solidFill>
                            <a:schemeClr val="tx1"/>
                          </a:solidFill>
                        </a:rPr>
                        <a:t>Denial of non-essential services.</a:t>
                      </a:r>
                    </a:p>
                    <a:p>
                      <a:pPr algn="ctr"/>
                      <a:endParaRPr lang="en-GB" sz="1700" dirty="0">
                        <a:solidFill>
                          <a:schemeClr val="tx1"/>
                        </a:solidFill>
                      </a:endParaRPr>
                    </a:p>
                    <a:p>
                      <a:pPr algn="ctr"/>
                      <a:r>
                        <a:rPr lang="en-GB" sz="1700" dirty="0">
                          <a:solidFill>
                            <a:schemeClr val="tx1"/>
                          </a:solidFill>
                        </a:rPr>
                        <a:t>Social embarrassment.</a:t>
                      </a:r>
                    </a:p>
                    <a:p>
                      <a:pPr algn="ctr"/>
                      <a:endParaRPr lang="en-GB" sz="1700" dirty="0">
                        <a:solidFill>
                          <a:schemeClr val="tx1"/>
                        </a:solidFill>
                      </a:endParaRPr>
                    </a:p>
                    <a:p>
                      <a:pPr algn="ctr"/>
                      <a:r>
                        <a:rPr lang="en-GB" sz="1700" dirty="0">
                          <a:solidFill>
                            <a:schemeClr val="tx1"/>
                          </a:solidFill>
                        </a:rPr>
                        <a:t>Moderate financial losses.</a:t>
                      </a:r>
                    </a:p>
                    <a:p>
                      <a:pPr algn="ctr"/>
                      <a:endParaRPr lang="en-GB" sz="1700" dirty="0">
                        <a:solidFill>
                          <a:schemeClr val="tx1"/>
                        </a:solidFill>
                      </a:endParaRPr>
                    </a:p>
                    <a:p>
                      <a:pPr algn="ctr"/>
                      <a:r>
                        <a:rPr lang="en-GB" sz="1700" dirty="0">
                          <a:solidFill>
                            <a:schemeClr val="tx1"/>
                          </a:solidFill>
                        </a:rPr>
                        <a:t>Moderate stress and anxiety.</a:t>
                      </a:r>
                    </a:p>
                    <a:p>
                      <a:pPr algn="ctr"/>
                      <a:endParaRPr lang="en-GB" sz="1700" dirty="0">
                        <a:solidFill>
                          <a:schemeClr val="tx1"/>
                        </a:solidFill>
                      </a:endParaRPr>
                    </a:p>
                    <a:p>
                      <a:pPr algn="ctr"/>
                      <a:r>
                        <a:rPr lang="en-GB" sz="1700" dirty="0">
                          <a:solidFill>
                            <a:schemeClr val="tx1"/>
                          </a:solidFill>
                        </a:rPr>
                        <a:t>Creation of new data that could be used for adverse purposes.</a:t>
                      </a:r>
                    </a:p>
                  </a:txBody>
                  <a:tcPr marL="85725" marR="85725" marT="42863" marB="42863"/>
                </a:tc>
                <a:tc>
                  <a:txBody>
                    <a:bodyPr/>
                    <a:lstStyle/>
                    <a:p>
                      <a:pPr algn="ctr"/>
                      <a:r>
                        <a:rPr lang="en-GB" sz="1700">
                          <a:solidFill>
                            <a:schemeClr val="tx1"/>
                          </a:solidFill>
                        </a:rPr>
                        <a:t>Legal processes becoming unavailable.</a:t>
                      </a:r>
                    </a:p>
                    <a:p>
                      <a:pPr algn="ctr"/>
                      <a:endParaRPr lang="en-GB" sz="1700">
                        <a:solidFill>
                          <a:schemeClr val="tx1"/>
                        </a:solidFill>
                      </a:endParaRPr>
                    </a:p>
                    <a:p>
                      <a:pPr algn="ctr"/>
                      <a:r>
                        <a:rPr lang="en-GB" sz="1700">
                          <a:solidFill>
                            <a:schemeClr val="tx1"/>
                          </a:solidFill>
                        </a:rPr>
                        <a:t>Vulnerable persons being identified.</a:t>
                      </a:r>
                    </a:p>
                    <a:p>
                      <a:pPr algn="ctr"/>
                      <a:endParaRPr lang="en-GB" sz="1700">
                        <a:solidFill>
                          <a:schemeClr val="tx1"/>
                        </a:solidFill>
                      </a:endParaRPr>
                    </a:p>
                    <a:p>
                      <a:pPr algn="ctr"/>
                      <a:r>
                        <a:rPr lang="en-GB" sz="1700">
                          <a:solidFill>
                            <a:schemeClr val="tx1"/>
                          </a:solidFill>
                        </a:rPr>
                        <a:t>Misappropriation of funds.</a:t>
                      </a:r>
                    </a:p>
                    <a:p>
                      <a:pPr algn="ctr"/>
                      <a:endParaRPr lang="en-GB" sz="1700">
                        <a:solidFill>
                          <a:schemeClr val="tx1"/>
                        </a:solidFill>
                      </a:endParaRPr>
                    </a:p>
                    <a:p>
                      <a:pPr algn="ctr"/>
                      <a:r>
                        <a:rPr lang="en-GB" sz="1700">
                          <a:solidFill>
                            <a:schemeClr val="tx1"/>
                          </a:solidFill>
                        </a:rPr>
                        <a:t>Damage to property.</a:t>
                      </a:r>
                    </a:p>
                    <a:p>
                      <a:pPr algn="ctr"/>
                      <a:endParaRPr lang="en-GB" sz="1700">
                        <a:solidFill>
                          <a:schemeClr val="tx1"/>
                        </a:solidFill>
                      </a:endParaRPr>
                    </a:p>
                    <a:p>
                      <a:pPr algn="ctr"/>
                      <a:r>
                        <a:rPr lang="en-GB" sz="1700">
                          <a:solidFill>
                            <a:schemeClr val="tx1"/>
                          </a:solidFill>
                        </a:rPr>
                        <a:t>Loss of employment.</a:t>
                      </a:r>
                    </a:p>
                    <a:p>
                      <a:pPr algn="ctr"/>
                      <a:endParaRPr lang="en-GB" sz="1700">
                        <a:solidFill>
                          <a:schemeClr val="tx1"/>
                        </a:solidFill>
                      </a:endParaRPr>
                    </a:p>
                    <a:p>
                      <a:pPr algn="ctr"/>
                      <a:r>
                        <a:rPr lang="en-GB" sz="1700">
                          <a:solidFill>
                            <a:schemeClr val="tx1"/>
                          </a:solidFill>
                        </a:rPr>
                        <a:t>Significant but non-permanent health problems.</a:t>
                      </a:r>
                    </a:p>
                  </a:txBody>
                  <a:tcPr marL="85725" marR="85725" marT="42863" marB="42863"/>
                </a:tc>
                <a:tc>
                  <a:txBody>
                    <a:bodyPr/>
                    <a:lstStyle/>
                    <a:p>
                      <a:pPr algn="ctr"/>
                      <a:r>
                        <a:rPr lang="en-GB" sz="1700" dirty="0">
                          <a:solidFill>
                            <a:schemeClr val="tx1"/>
                          </a:solidFill>
                        </a:rPr>
                        <a:t>Major financial losses.</a:t>
                      </a:r>
                    </a:p>
                    <a:p>
                      <a:pPr algn="ctr"/>
                      <a:endParaRPr lang="en-GB" sz="1700" dirty="0">
                        <a:solidFill>
                          <a:schemeClr val="tx1"/>
                        </a:solidFill>
                      </a:endParaRPr>
                    </a:p>
                    <a:p>
                      <a:pPr algn="ctr"/>
                      <a:r>
                        <a:rPr lang="en-GB" sz="1700" dirty="0">
                          <a:solidFill>
                            <a:schemeClr val="tx1"/>
                          </a:solidFill>
                        </a:rPr>
                        <a:t>Inability to work. </a:t>
                      </a:r>
                    </a:p>
                    <a:p>
                      <a:pPr algn="ctr"/>
                      <a:endParaRPr lang="en-GB" sz="1700" dirty="0">
                        <a:solidFill>
                          <a:schemeClr val="tx1"/>
                        </a:solidFill>
                      </a:endParaRPr>
                    </a:p>
                    <a:p>
                      <a:pPr algn="ctr"/>
                      <a:r>
                        <a:rPr lang="en-GB" sz="1700" dirty="0">
                          <a:solidFill>
                            <a:schemeClr val="tx1"/>
                          </a:solidFill>
                        </a:rPr>
                        <a:t>Long-term significant health problems. </a:t>
                      </a:r>
                    </a:p>
                    <a:p>
                      <a:pPr algn="ctr"/>
                      <a:endParaRPr lang="en-GB" sz="1700" dirty="0">
                        <a:solidFill>
                          <a:schemeClr val="tx1"/>
                        </a:solidFill>
                      </a:endParaRPr>
                    </a:p>
                    <a:p>
                      <a:pPr algn="ctr"/>
                      <a:r>
                        <a:rPr lang="en-GB" sz="1700" dirty="0">
                          <a:solidFill>
                            <a:schemeClr val="tx1"/>
                          </a:solidFill>
                        </a:rPr>
                        <a:t>Permanent injury.</a:t>
                      </a:r>
                    </a:p>
                    <a:p>
                      <a:pPr algn="ctr"/>
                      <a:endParaRPr lang="en-GB" sz="1700" dirty="0">
                        <a:solidFill>
                          <a:schemeClr val="tx1"/>
                        </a:solidFill>
                      </a:endParaRPr>
                    </a:p>
                    <a:p>
                      <a:pPr algn="ctr"/>
                      <a:r>
                        <a:rPr lang="en-GB" sz="1700" dirty="0">
                          <a:solidFill>
                            <a:schemeClr val="tx1"/>
                          </a:solidFill>
                        </a:rPr>
                        <a:t>Death. </a:t>
                      </a:r>
                    </a:p>
                  </a:txBody>
                  <a:tcPr marL="85725" marR="85725" marT="42863" marB="42863"/>
                </a:tc>
                <a:extLst>
                  <a:ext uri="{0D108BD9-81ED-4DB2-BD59-A6C34878D82A}">
                    <a16:rowId xmlns:a16="http://schemas.microsoft.com/office/drawing/2014/main" val="1505667250"/>
                  </a:ext>
                </a:extLst>
              </a:tr>
            </a:tbl>
          </a:graphicData>
        </a:graphic>
      </p:graphicFrame>
    </p:spTree>
    <p:extLst>
      <p:ext uri="{BB962C8B-B14F-4D97-AF65-F5344CB8AC3E}">
        <p14:creationId xmlns:p14="http://schemas.microsoft.com/office/powerpoint/2010/main" val="1429118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949AE-2D93-4971-9F5B-ECD15AD7183D}"/>
              </a:ext>
            </a:extLst>
          </p:cNvPr>
          <p:cNvSpPr>
            <a:spLocks noGrp="1"/>
          </p:cNvSpPr>
          <p:nvPr>
            <p:ph type="title"/>
          </p:nvPr>
        </p:nvSpPr>
        <p:spPr/>
        <p:txBody>
          <a:bodyPr/>
          <a:lstStyle/>
          <a:p>
            <a:r>
              <a:rPr lang="en-GB" dirty="0"/>
              <a:t>Data harms probability/severity matrix</a:t>
            </a:r>
          </a:p>
        </p:txBody>
      </p:sp>
      <p:graphicFrame>
        <p:nvGraphicFramePr>
          <p:cNvPr id="4" name="Content Placeholder 3">
            <a:extLst>
              <a:ext uri="{FF2B5EF4-FFF2-40B4-BE49-F238E27FC236}">
                <a16:creationId xmlns:a16="http://schemas.microsoft.com/office/drawing/2014/main" id="{214D09CC-2964-DABB-A04A-7219DBCFFBC5}"/>
              </a:ext>
            </a:extLst>
          </p:cNvPr>
          <p:cNvGraphicFramePr>
            <a:graphicFrameLocks noGrp="1"/>
          </p:cNvGraphicFramePr>
          <p:nvPr>
            <p:ph idx="1"/>
            <p:extLst>
              <p:ext uri="{D42A27DB-BD31-4B8C-83A1-F6EECF244321}">
                <p14:modId xmlns:p14="http://schemas.microsoft.com/office/powerpoint/2010/main" val="1091412434"/>
              </p:ext>
            </p:extLst>
          </p:nvPr>
        </p:nvGraphicFramePr>
        <p:xfrm>
          <a:off x="0" y="2550024"/>
          <a:ext cx="9889315" cy="3759335"/>
        </p:xfrm>
        <a:graphic>
          <a:graphicData uri="http://schemas.openxmlformats.org/drawingml/2006/table">
            <a:tbl>
              <a:tblPr>
                <a:tableStyleId>{5C22544A-7EE6-4342-B048-85BDC9FD1C3A}</a:tableStyleId>
              </a:tblPr>
              <a:tblGrid>
                <a:gridCol w="1977863">
                  <a:extLst>
                    <a:ext uri="{9D8B030D-6E8A-4147-A177-3AD203B41FA5}">
                      <a16:colId xmlns:a16="http://schemas.microsoft.com/office/drawing/2014/main" val="994057374"/>
                    </a:ext>
                  </a:extLst>
                </a:gridCol>
                <a:gridCol w="1977863">
                  <a:extLst>
                    <a:ext uri="{9D8B030D-6E8A-4147-A177-3AD203B41FA5}">
                      <a16:colId xmlns:a16="http://schemas.microsoft.com/office/drawing/2014/main" val="3943342411"/>
                    </a:ext>
                  </a:extLst>
                </a:gridCol>
                <a:gridCol w="1977863">
                  <a:extLst>
                    <a:ext uri="{9D8B030D-6E8A-4147-A177-3AD203B41FA5}">
                      <a16:colId xmlns:a16="http://schemas.microsoft.com/office/drawing/2014/main" val="1637817563"/>
                    </a:ext>
                  </a:extLst>
                </a:gridCol>
                <a:gridCol w="1977863">
                  <a:extLst>
                    <a:ext uri="{9D8B030D-6E8A-4147-A177-3AD203B41FA5}">
                      <a16:colId xmlns:a16="http://schemas.microsoft.com/office/drawing/2014/main" val="1896662142"/>
                    </a:ext>
                  </a:extLst>
                </a:gridCol>
                <a:gridCol w="1977863">
                  <a:extLst>
                    <a:ext uri="{9D8B030D-6E8A-4147-A177-3AD203B41FA5}">
                      <a16:colId xmlns:a16="http://schemas.microsoft.com/office/drawing/2014/main" val="2918874535"/>
                    </a:ext>
                  </a:extLst>
                </a:gridCol>
              </a:tblGrid>
              <a:tr h="751867">
                <a:tc>
                  <a:txBody>
                    <a:bodyPr/>
                    <a:lstStyle/>
                    <a:p>
                      <a:pPr algn="r"/>
                      <a:r>
                        <a:rPr lang="en-GB" dirty="0"/>
                        <a:t>4</a:t>
                      </a:r>
                    </a:p>
                  </a:txBody>
                  <a:tcPr>
                    <a:lnR w="12700" cap="flat" cmpd="sng" algn="ctr">
                      <a:solidFill>
                        <a:schemeClr val="tx1"/>
                      </a:solidFill>
                      <a:prstDash val="solid"/>
                      <a:round/>
                      <a:headEnd type="none" w="med" len="med"/>
                      <a:tailEnd type="none" w="med" len="med"/>
                    </a:lnR>
                    <a:solidFill>
                      <a:schemeClr val="bg1"/>
                    </a:solidFill>
                  </a:tcPr>
                </a:tc>
                <a:tc>
                  <a:txBody>
                    <a:bodyPr/>
                    <a:lstStyle/>
                    <a:p>
                      <a:pPr algn="ctr"/>
                      <a:r>
                        <a:rPr lang="en-GB" dirty="0"/>
                        <a:t>Moderate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lang="en-GB" dirty="0"/>
                        <a:t>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AE79"/>
                    </a:solidFill>
                  </a:tcPr>
                </a:tc>
                <a:tc>
                  <a:txBody>
                    <a:bodyPr/>
                    <a:lstStyle/>
                    <a:p>
                      <a:pPr algn="ctr"/>
                      <a:r>
                        <a:rPr lang="en-GB" dirty="0"/>
                        <a:t>Very 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701A"/>
                    </a:solidFill>
                  </a:tcPr>
                </a:tc>
                <a:tc>
                  <a:txBody>
                    <a:bodyPr/>
                    <a:lstStyle/>
                    <a:p>
                      <a:pPr algn="ctr"/>
                      <a:r>
                        <a:rPr lang="en-GB" dirty="0"/>
                        <a:t>Maximum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362950334"/>
                  </a:ext>
                </a:extLst>
              </a:tr>
              <a:tr h="751867">
                <a:tc>
                  <a:txBody>
                    <a:bodyPr/>
                    <a:lstStyle/>
                    <a:p>
                      <a:pPr algn="r"/>
                      <a:r>
                        <a:rPr lang="en-GB" dirty="0"/>
                        <a:t>3</a:t>
                      </a:r>
                    </a:p>
                  </a:txBody>
                  <a:tcPr>
                    <a:lnR w="12700" cap="flat" cmpd="sng" algn="ctr">
                      <a:solidFill>
                        <a:schemeClr val="tx1"/>
                      </a:solidFill>
                      <a:prstDash val="solid"/>
                      <a:round/>
                      <a:headEnd type="none" w="med" len="med"/>
                      <a:tailEnd type="none" w="med" len="med"/>
                    </a:lnR>
                    <a:solidFill>
                      <a:schemeClr val="bg1"/>
                    </a:solidFill>
                  </a:tcPr>
                </a:tc>
                <a:tc>
                  <a:txBody>
                    <a:bodyPr/>
                    <a:lstStyle/>
                    <a:p>
                      <a:pPr algn="ctr"/>
                      <a:r>
                        <a:rPr lang="en-GB" dirty="0"/>
                        <a:t>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GB" dirty="0"/>
                        <a:t>Moderate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lang="en-GB" dirty="0"/>
                        <a:t>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AE79"/>
                    </a:solidFill>
                  </a:tcPr>
                </a:tc>
                <a:tc>
                  <a:txBody>
                    <a:bodyPr/>
                    <a:lstStyle/>
                    <a:p>
                      <a:pPr algn="ctr"/>
                      <a:r>
                        <a:rPr lang="en-GB" dirty="0"/>
                        <a:t>Very 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701A"/>
                    </a:solidFill>
                  </a:tcPr>
                </a:tc>
                <a:extLst>
                  <a:ext uri="{0D108BD9-81ED-4DB2-BD59-A6C34878D82A}">
                    <a16:rowId xmlns:a16="http://schemas.microsoft.com/office/drawing/2014/main" val="381193313"/>
                  </a:ext>
                </a:extLst>
              </a:tr>
              <a:tr h="751867">
                <a:tc>
                  <a:txBody>
                    <a:bodyPr/>
                    <a:lstStyle/>
                    <a:p>
                      <a:pPr algn="r"/>
                      <a:r>
                        <a:rPr lang="en-GB" dirty="0"/>
                        <a:t>2</a:t>
                      </a:r>
                    </a:p>
                  </a:txBody>
                  <a:tcPr>
                    <a:lnR w="12700" cap="flat" cmpd="sng" algn="ctr">
                      <a:solidFill>
                        <a:schemeClr val="tx1"/>
                      </a:solidFill>
                      <a:prstDash val="solid"/>
                      <a:round/>
                      <a:headEnd type="none" w="med" len="med"/>
                      <a:tailEnd type="none" w="med" len="med"/>
                    </a:lnR>
                    <a:solidFill>
                      <a:schemeClr val="bg1"/>
                    </a:solidFill>
                  </a:tcPr>
                </a:tc>
                <a:tc>
                  <a:txBody>
                    <a:bodyPr/>
                    <a:lstStyle/>
                    <a:p>
                      <a:pPr algn="ctr"/>
                      <a:r>
                        <a:rPr lang="en-GB" dirty="0"/>
                        <a:t>Very 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GB" dirty="0"/>
                        <a:t>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GB" dirty="0"/>
                        <a:t>Moderate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lang="en-GB" dirty="0"/>
                        <a:t>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AE79"/>
                    </a:solidFill>
                  </a:tcPr>
                </a:tc>
                <a:extLst>
                  <a:ext uri="{0D108BD9-81ED-4DB2-BD59-A6C34878D82A}">
                    <a16:rowId xmlns:a16="http://schemas.microsoft.com/office/drawing/2014/main" val="276518284"/>
                  </a:ext>
                </a:extLst>
              </a:tr>
              <a:tr h="751867">
                <a:tc>
                  <a:txBody>
                    <a:bodyPr/>
                    <a:lstStyle/>
                    <a:p>
                      <a:pPr algn="r"/>
                      <a:r>
                        <a:rPr lang="en-GB" dirty="0"/>
                        <a:t>1</a:t>
                      </a:r>
                    </a:p>
                  </a:txBody>
                  <a:tcPr>
                    <a:lnR w="12700" cap="flat" cmpd="sng" algn="ctr">
                      <a:solidFill>
                        <a:schemeClr val="tx1"/>
                      </a:solidFill>
                      <a:prstDash val="solid"/>
                      <a:round/>
                      <a:headEnd type="none" w="med" len="med"/>
                      <a:tailEnd type="none" w="med" len="med"/>
                    </a:lnR>
                    <a:solidFill>
                      <a:schemeClr val="bg1"/>
                    </a:solidFill>
                  </a:tcPr>
                </a:tc>
                <a:tc>
                  <a:txBody>
                    <a:bodyPr/>
                    <a:lstStyle/>
                    <a:p>
                      <a:pPr algn="ctr"/>
                      <a:r>
                        <a:rPr lang="en-GB" dirty="0"/>
                        <a:t>Minimal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66"/>
                    </a:solidFill>
                  </a:tcPr>
                </a:tc>
                <a:tc>
                  <a:txBody>
                    <a:bodyPr/>
                    <a:lstStyle/>
                    <a:p>
                      <a:pPr algn="ctr"/>
                      <a:r>
                        <a:rPr lang="en-GB" dirty="0"/>
                        <a:t>Very 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GB" dirty="0"/>
                        <a:t>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GB" dirty="0"/>
                        <a:t>Moderate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extLst>
                  <a:ext uri="{0D108BD9-81ED-4DB2-BD59-A6C34878D82A}">
                    <a16:rowId xmlns:a16="http://schemas.microsoft.com/office/drawing/2014/main" val="870040310"/>
                  </a:ext>
                </a:extLst>
              </a:tr>
              <a:tr h="751867">
                <a:tc>
                  <a:txBody>
                    <a:bodyPr/>
                    <a:lstStyle/>
                    <a:p>
                      <a:endParaRPr lang="en-GB" dirty="0"/>
                    </a:p>
                  </a:txBody>
                  <a:tcPr>
                    <a:solidFill>
                      <a:schemeClr val="bg1"/>
                    </a:solidFill>
                  </a:tcPr>
                </a:tc>
                <a:tc>
                  <a:txBody>
                    <a:bodyPr/>
                    <a:lstStyle/>
                    <a:p>
                      <a:pPr algn="ctr"/>
                      <a:r>
                        <a:rPr lang="en-GB" dirty="0"/>
                        <a:t>1</a:t>
                      </a:r>
                    </a:p>
                  </a:txBody>
                  <a:tcPr>
                    <a:lnT w="12700" cap="flat" cmpd="sng" algn="ctr">
                      <a:solidFill>
                        <a:schemeClr val="tx1"/>
                      </a:solidFill>
                      <a:prstDash val="solid"/>
                      <a:round/>
                      <a:headEnd type="none" w="med" len="med"/>
                      <a:tailEnd type="none" w="med" len="med"/>
                    </a:lnT>
                    <a:solidFill>
                      <a:schemeClr val="bg1"/>
                    </a:solidFill>
                  </a:tcPr>
                </a:tc>
                <a:tc>
                  <a:txBody>
                    <a:bodyPr/>
                    <a:lstStyle/>
                    <a:p>
                      <a:pPr algn="ctr"/>
                      <a:r>
                        <a:rPr lang="en-GB" dirty="0"/>
                        <a:t>2</a:t>
                      </a:r>
                    </a:p>
                  </a:txBody>
                  <a:tcPr>
                    <a:lnT w="12700" cap="flat" cmpd="sng" algn="ctr">
                      <a:solidFill>
                        <a:schemeClr val="tx1"/>
                      </a:solidFill>
                      <a:prstDash val="solid"/>
                      <a:round/>
                      <a:headEnd type="none" w="med" len="med"/>
                      <a:tailEnd type="none" w="med" len="med"/>
                    </a:lnT>
                    <a:solidFill>
                      <a:schemeClr val="bg1"/>
                    </a:solidFill>
                  </a:tcPr>
                </a:tc>
                <a:tc>
                  <a:txBody>
                    <a:bodyPr/>
                    <a:lstStyle/>
                    <a:p>
                      <a:pPr algn="ctr"/>
                      <a:r>
                        <a:rPr lang="en-GB" dirty="0"/>
                        <a:t>3</a:t>
                      </a:r>
                    </a:p>
                  </a:txBody>
                  <a:tcPr>
                    <a:lnT w="12700" cap="flat" cmpd="sng" algn="ctr">
                      <a:solidFill>
                        <a:schemeClr val="tx1"/>
                      </a:solidFill>
                      <a:prstDash val="solid"/>
                      <a:round/>
                      <a:headEnd type="none" w="med" len="med"/>
                      <a:tailEnd type="none" w="med" len="med"/>
                    </a:lnT>
                    <a:solidFill>
                      <a:schemeClr val="bg1"/>
                    </a:solidFill>
                  </a:tcPr>
                </a:tc>
                <a:tc>
                  <a:txBody>
                    <a:bodyPr/>
                    <a:lstStyle/>
                    <a:p>
                      <a:pPr algn="ctr"/>
                      <a:r>
                        <a:rPr lang="en-GB" dirty="0"/>
                        <a:t>4</a:t>
                      </a: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648321922"/>
                  </a:ext>
                </a:extLst>
              </a:tr>
            </a:tbl>
          </a:graphicData>
        </a:graphic>
      </p:graphicFrame>
    </p:spTree>
    <p:extLst>
      <p:ext uri="{BB962C8B-B14F-4D97-AF65-F5344CB8AC3E}">
        <p14:creationId xmlns:p14="http://schemas.microsoft.com/office/powerpoint/2010/main" val="3003675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4965A6DB-0FA7-EE5F-68F9-52DE2E220EA9}"/>
              </a:ext>
            </a:extLst>
          </p:cNvPr>
          <p:cNvGraphicFramePr>
            <a:graphicFrameLocks/>
          </p:cNvGraphicFramePr>
          <p:nvPr>
            <p:extLst>
              <p:ext uri="{D42A27DB-BD31-4B8C-83A1-F6EECF244321}">
                <p14:modId xmlns:p14="http://schemas.microsoft.com/office/powerpoint/2010/main" val="1531119211"/>
              </p:ext>
            </p:extLst>
          </p:nvPr>
        </p:nvGraphicFramePr>
        <p:xfrm>
          <a:off x="385571" y="411480"/>
          <a:ext cx="11420857" cy="6062473"/>
        </p:xfrm>
        <a:graphic>
          <a:graphicData uri="http://schemas.openxmlformats.org/drawingml/2006/table">
            <a:tbl>
              <a:tblPr>
                <a:noFill/>
                <a:tableStyleId>{5C22544A-7EE6-4342-B048-85BDC9FD1C3A}</a:tableStyleId>
              </a:tblPr>
              <a:tblGrid>
                <a:gridCol w="1720319">
                  <a:extLst>
                    <a:ext uri="{9D8B030D-6E8A-4147-A177-3AD203B41FA5}">
                      <a16:colId xmlns:a16="http://schemas.microsoft.com/office/drawing/2014/main" val="3651610013"/>
                    </a:ext>
                  </a:extLst>
                </a:gridCol>
                <a:gridCol w="847621">
                  <a:extLst>
                    <a:ext uri="{9D8B030D-6E8A-4147-A177-3AD203B41FA5}">
                      <a16:colId xmlns:a16="http://schemas.microsoft.com/office/drawing/2014/main" val="1838194592"/>
                    </a:ext>
                  </a:extLst>
                </a:gridCol>
                <a:gridCol w="8852917">
                  <a:extLst>
                    <a:ext uri="{9D8B030D-6E8A-4147-A177-3AD203B41FA5}">
                      <a16:colId xmlns:a16="http://schemas.microsoft.com/office/drawing/2014/main" val="1055148412"/>
                    </a:ext>
                  </a:extLst>
                </a:gridCol>
              </a:tblGrid>
              <a:tr h="793227">
                <a:tc>
                  <a:txBody>
                    <a:bodyPr/>
                    <a:lstStyle/>
                    <a:p>
                      <a:pPr algn="ctr"/>
                      <a:r>
                        <a:rPr lang="en-GB" sz="1400" i="0" cap="none" spc="0" dirty="0">
                          <a:solidFill>
                            <a:schemeClr val="tx1"/>
                          </a:solidFill>
                        </a:rPr>
                        <a:t>Maximum</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400" i="0" dirty="0"/>
                        <a:t>Processing is strictly prohibited in all but the most exceptional circumstances, where overriding public interest or legal necessity can be demonstrated with extensive justification and prior regulatory approval.</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1676304"/>
                  </a:ext>
                </a:extLst>
              </a:tr>
              <a:tr h="856425">
                <a:tc>
                  <a:txBody>
                    <a:bodyPr/>
                    <a:lstStyle/>
                    <a:p>
                      <a:pPr algn="ctr"/>
                      <a:r>
                        <a:rPr lang="en-GB" sz="1400" i="0" cap="none" spc="0" dirty="0">
                          <a:solidFill>
                            <a:schemeClr val="tx1"/>
                          </a:solidFill>
                        </a:rPr>
                        <a:t>Very High</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701A"/>
                    </a:solidFill>
                  </a:tcPr>
                </a:tc>
                <a:tc>
                  <a:txBody>
                    <a:bodyPr/>
                    <a:lstStyle/>
                    <a:p>
                      <a:pPr algn="ctr"/>
                      <a:r>
                        <a:rPr lang="en-US" sz="1400" i="0" dirty="0"/>
                        <a:t>Processing is prohibited except in highly controlled circumstances, where it is limited to specific, narrowly defined purposes and subject to rigorous legal and regulatory controls, including prior </a:t>
                      </a:r>
                      <a:r>
                        <a:rPr lang="en-US" sz="1400" i="0" dirty="0" err="1"/>
                        <a:t>authorisation</a:t>
                      </a:r>
                      <a:r>
                        <a:rPr lang="en-US" sz="1400" i="0" dirty="0"/>
                        <a:t> and continuous monitoring.</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2287424"/>
                  </a:ext>
                </a:extLst>
              </a:tr>
              <a:tr h="963676">
                <a:tc>
                  <a:txBody>
                    <a:bodyPr/>
                    <a:lstStyle/>
                    <a:p>
                      <a:pPr algn="ctr"/>
                      <a:r>
                        <a:rPr lang="en-GB" sz="1400" i="0" cap="none" spc="0" dirty="0">
                          <a:solidFill>
                            <a:schemeClr val="tx1"/>
                          </a:solidFill>
                        </a:rPr>
                        <a:t>High</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AE79"/>
                    </a:solidFill>
                  </a:tcPr>
                </a:tc>
                <a:tc>
                  <a:txBody>
                    <a:bodyPr/>
                    <a:lstStyle/>
                    <a:p>
                      <a:pPr algn="ctr"/>
                      <a:r>
                        <a:rPr lang="en-US" sz="1400" i="0" dirty="0"/>
                        <a:t>Processing is prohibited unless the data controller demonstrates strict adherence to enhanced data protection measures, including thorough risk assessments, external audits, and additional safeguards to </a:t>
                      </a:r>
                      <a:r>
                        <a:rPr lang="en-US" sz="1400" i="0" dirty="0" err="1"/>
                        <a:t>minimise</a:t>
                      </a:r>
                      <a:r>
                        <a:rPr lang="en-US" sz="1400" i="0" dirty="0"/>
                        <a:t> potential harms.</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5805819"/>
                  </a:ext>
                </a:extLst>
              </a:tr>
              <a:tr h="963676">
                <a:tc>
                  <a:txBody>
                    <a:bodyPr/>
                    <a:lstStyle/>
                    <a:p>
                      <a:pPr algn="ctr"/>
                      <a:r>
                        <a:rPr lang="en-GB" sz="1400" i="0" cap="none" spc="0" dirty="0">
                          <a:solidFill>
                            <a:schemeClr val="tx1"/>
                          </a:solidFill>
                        </a:rPr>
                        <a:t>Moderate</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a:r>
                        <a:rPr lang="en-US" sz="1400" i="0" dirty="0"/>
                        <a:t>Processing is permitted provided the data controller implements and maintains a comprehensive range of data protection measures, including conducting internal reviews, ensuring transparency, and minimising risks through standard safeguards.</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652917"/>
                  </a:ext>
                </a:extLst>
              </a:tr>
              <a:tr h="832089">
                <a:tc>
                  <a:txBody>
                    <a:bodyPr/>
                    <a:lstStyle/>
                    <a:p>
                      <a:pPr algn="ctr"/>
                      <a:r>
                        <a:rPr lang="en-GB" sz="1400" i="0" cap="none" spc="0" dirty="0">
                          <a:solidFill>
                            <a:schemeClr val="tx1"/>
                          </a:solidFill>
                        </a:rPr>
                        <a:t>Low</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ctr"/>
                      <a:r>
                        <a:rPr lang="en-US" sz="1400" i="0" dirty="0"/>
                        <a:t>Processing is permissible with the application of a limited range of standard data protection measures, focusing on basic compliance, transparency, and security requirements.</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7562815"/>
                  </a:ext>
                </a:extLst>
              </a:tr>
              <a:tr h="860153">
                <a:tc>
                  <a:txBody>
                    <a:bodyPr/>
                    <a:lstStyle/>
                    <a:p>
                      <a:pPr algn="ctr"/>
                      <a:r>
                        <a:rPr lang="en-GB" sz="1400" i="0" cap="none" spc="0" dirty="0">
                          <a:solidFill>
                            <a:schemeClr val="tx1"/>
                          </a:solidFill>
                        </a:rPr>
                        <a:t>Very Low</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highlight>
                          <a:srgbClr val="FF0000"/>
                        </a:highlight>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US" sz="1400" i="0" dirty="0"/>
                        <a:t>Processing is permissible with minor compliance requirements, including basic data management practices and low-level protective measures to address any minimal risks</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9012053"/>
                  </a:ext>
                </a:extLst>
              </a:tr>
              <a:tr h="793227">
                <a:tc>
                  <a:txBody>
                    <a:bodyPr/>
                    <a:lstStyle/>
                    <a:p>
                      <a:pPr algn="ctr"/>
                      <a:r>
                        <a:rPr lang="en-GB" sz="1400" i="0" cap="none" spc="0" dirty="0">
                          <a:solidFill>
                            <a:schemeClr val="tx1"/>
                          </a:solidFill>
                        </a:rPr>
                        <a:t>Minimal</a:t>
                      </a: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GB" sz="1400" i="0" cap="none" spc="0" dirty="0">
                        <a:solidFill>
                          <a:schemeClr val="tx1"/>
                        </a:solidFill>
                        <a:highlight>
                          <a:srgbClr val="FF0000"/>
                        </a:highlight>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66"/>
                    </a:solidFill>
                  </a:tcPr>
                </a:tc>
                <a:tc>
                  <a:txBody>
                    <a:bodyPr/>
                    <a:lstStyle/>
                    <a:p>
                      <a:pPr algn="ctr"/>
                      <a:r>
                        <a:rPr lang="en-US" sz="1400" i="0" dirty="0"/>
                        <a:t>Processing is permissible with little to no applicable data protection obligations, as the potential for harm is extremely limited or nonexistent.</a:t>
                      </a:r>
                      <a:endParaRPr lang="en-GB" sz="1400" i="0" cap="none" spc="0" dirty="0">
                        <a:solidFill>
                          <a:schemeClr val="tx1"/>
                        </a:solidFill>
                      </a:endParaRPr>
                    </a:p>
                  </a:txBody>
                  <a:tcPr marL="92336" marR="92336" marT="92336" marB="4616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2031508"/>
                  </a:ext>
                </a:extLst>
              </a:tr>
            </a:tbl>
          </a:graphicData>
        </a:graphic>
      </p:graphicFrame>
    </p:spTree>
    <p:extLst>
      <p:ext uri="{BB962C8B-B14F-4D97-AF65-F5344CB8AC3E}">
        <p14:creationId xmlns:p14="http://schemas.microsoft.com/office/powerpoint/2010/main" val="2267926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Freeform: Shape 21">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92EE552-0561-F04D-2A30-40EB37C7F73F}"/>
              </a:ext>
            </a:extLst>
          </p:cNvPr>
          <p:cNvSpPr>
            <a:spLocks noGrp="1"/>
          </p:cNvSpPr>
          <p:nvPr>
            <p:ph type="title"/>
          </p:nvPr>
        </p:nvSpPr>
        <p:spPr>
          <a:xfrm>
            <a:off x="621792" y="1161288"/>
            <a:ext cx="3602736" cy="4526280"/>
          </a:xfrm>
        </p:spPr>
        <p:txBody>
          <a:bodyPr>
            <a:normAutofit/>
          </a:bodyPr>
          <a:lstStyle/>
          <a:p>
            <a:r>
              <a:rPr lang="en-GB" dirty="0"/>
              <a:t>Possible merits</a:t>
            </a:r>
          </a:p>
        </p:txBody>
      </p:sp>
      <p:sp>
        <p:nvSpPr>
          <p:cNvPr id="26" name="Rectangle 25">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607FB0F5-1B15-E9DE-FC7C-2BE66DB7935C}"/>
              </a:ext>
            </a:extLst>
          </p:cNvPr>
          <p:cNvGraphicFramePr>
            <a:graphicFrameLocks noGrp="1"/>
          </p:cNvGraphicFramePr>
          <p:nvPr>
            <p:ph idx="1"/>
            <p:extLst>
              <p:ext uri="{D42A27DB-BD31-4B8C-83A1-F6EECF244321}">
                <p14:modId xmlns:p14="http://schemas.microsoft.com/office/powerpoint/2010/main" val="345247968"/>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9504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Freeform: Shape 21">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4" name="Freeform: Shape 23">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92EE552-0561-F04D-2A30-40EB37C7F73F}"/>
              </a:ext>
            </a:extLst>
          </p:cNvPr>
          <p:cNvSpPr>
            <a:spLocks noGrp="1"/>
          </p:cNvSpPr>
          <p:nvPr>
            <p:ph type="title"/>
          </p:nvPr>
        </p:nvSpPr>
        <p:spPr>
          <a:xfrm>
            <a:off x="621792" y="1161288"/>
            <a:ext cx="3602736" cy="4526280"/>
          </a:xfrm>
        </p:spPr>
        <p:txBody>
          <a:bodyPr>
            <a:normAutofit/>
          </a:bodyPr>
          <a:lstStyle/>
          <a:p>
            <a:r>
              <a:rPr lang="en-GB" dirty="0"/>
              <a:t>Possible limitations</a:t>
            </a:r>
          </a:p>
        </p:txBody>
      </p:sp>
      <p:sp>
        <p:nvSpPr>
          <p:cNvPr id="26" name="Rectangle 25">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607FB0F5-1B15-E9DE-FC7C-2BE66DB7935C}"/>
              </a:ext>
            </a:extLst>
          </p:cNvPr>
          <p:cNvGraphicFramePr>
            <a:graphicFrameLocks noGrp="1"/>
          </p:cNvGraphicFramePr>
          <p:nvPr>
            <p:ph idx="1"/>
            <p:extLst>
              <p:ext uri="{D42A27DB-BD31-4B8C-83A1-F6EECF244321}">
                <p14:modId xmlns:p14="http://schemas.microsoft.com/office/powerpoint/2010/main" val="1048679897"/>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2342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35FC96-A3FF-3229-D168-6FAB9BF9C247}"/>
              </a:ext>
            </a:extLst>
          </p:cNvPr>
          <p:cNvSpPr>
            <a:spLocks noGrp="1"/>
          </p:cNvSpPr>
          <p:nvPr>
            <p:ph type="title"/>
          </p:nvPr>
        </p:nvSpPr>
        <p:spPr>
          <a:xfrm>
            <a:off x="841248" y="426720"/>
            <a:ext cx="10506456" cy="1919141"/>
          </a:xfrm>
        </p:spPr>
        <p:txBody>
          <a:bodyPr anchor="b">
            <a:normAutofit/>
          </a:bodyPr>
          <a:lstStyle/>
          <a:p>
            <a:r>
              <a:rPr lang="en-GB" sz="6000"/>
              <a:t>Thank you for listening</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8119154"/>
      </p:ext>
    </p:extLst>
  </p:cSld>
  <p:clrMapOvr>
    <a:masterClrMapping/>
  </p:clrMapOvr>
</p:sld>
</file>

<file path=ppt/theme/theme1.xml><?xml version="1.0" encoding="utf-8"?>
<a:theme xmlns:a="http://schemas.openxmlformats.org/drawingml/2006/main" name="AccentBoxVTI">
  <a:themeElements>
    <a:clrScheme name="AnalogousFromDarkSeedLeftStep">
      <a:dk1>
        <a:srgbClr val="000000"/>
      </a:dk1>
      <a:lt1>
        <a:srgbClr val="FFFFFF"/>
      </a:lt1>
      <a:dk2>
        <a:srgbClr val="1C2831"/>
      </a:dk2>
      <a:lt2>
        <a:srgbClr val="F0F3F1"/>
      </a:lt2>
      <a:accent1>
        <a:srgbClr val="E729D3"/>
      </a:accent1>
      <a:accent2>
        <a:srgbClr val="9917D5"/>
      </a:accent2>
      <a:accent3>
        <a:srgbClr val="5C29E7"/>
      </a:accent3>
      <a:accent4>
        <a:srgbClr val="2842D8"/>
      </a:accent4>
      <a:accent5>
        <a:srgbClr val="2994E7"/>
      </a:accent5>
      <a:accent6>
        <a:srgbClr val="15BFC2"/>
      </a:accent6>
      <a:hlink>
        <a:srgbClr val="3F72BF"/>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4445</TotalTime>
  <Words>1444</Words>
  <Application>Microsoft Office PowerPoint</Application>
  <PresentationFormat>Widescreen</PresentationFormat>
  <Paragraphs>180</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Avenir Next LT Pro</vt:lpstr>
      <vt:lpstr>Calibri</vt:lpstr>
      <vt:lpstr>AccentBoxVTI</vt:lpstr>
      <vt:lpstr>Brexit and Data Protection Law: A Possible (Missed) Opportunity for Innovative Reform?</vt:lpstr>
      <vt:lpstr>Brexit</vt:lpstr>
      <vt:lpstr>A new approach to data protection?</vt:lpstr>
      <vt:lpstr>A new approach to data protection?</vt:lpstr>
      <vt:lpstr>Personal data</vt:lpstr>
      <vt:lpstr>Personal data</vt:lpstr>
      <vt:lpstr>“Relating to”</vt:lpstr>
      <vt:lpstr>“Relating to”</vt:lpstr>
      <vt:lpstr>“Relating to”</vt:lpstr>
      <vt:lpstr>“Identified or identifiable”</vt:lpstr>
      <vt:lpstr>“Identified or identifiable”</vt:lpstr>
      <vt:lpstr>“Identified or identifiable”</vt:lpstr>
      <vt:lpstr>“Information” and “data”</vt:lpstr>
      <vt:lpstr>“Information” and “data”</vt:lpstr>
      <vt:lpstr>Personal data</vt:lpstr>
      <vt:lpstr>Personal data</vt:lpstr>
      <vt:lpstr>Where do we go from here?</vt:lpstr>
      <vt:lpstr>Where do we go from here?</vt:lpstr>
      <vt:lpstr>Possible severity levels of data harms</vt:lpstr>
      <vt:lpstr>Data harms probability/severity matrix</vt:lpstr>
      <vt:lpstr>PowerPoint Presentation</vt:lpstr>
      <vt:lpstr>Possible merits</vt:lpstr>
      <vt:lpstr>Possible limitations</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Henry Pearce</dc:creator>
  <cp:lastModifiedBy>Henry Pearce</cp:lastModifiedBy>
  <cp:revision>1</cp:revision>
  <dcterms:created xsi:type="dcterms:W3CDTF">2024-10-15T07:14:52Z</dcterms:created>
  <dcterms:modified xsi:type="dcterms:W3CDTF">2024-11-04T13:21:59Z</dcterms:modified>
</cp:coreProperties>
</file>