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6" r:id="rId6"/>
    <p:sldId id="263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2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567C51-4BA0-4524-9A23-84AB33B59AD9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32AEB73-5B0F-4EFA-B27F-D7565BD21060}">
      <dgm:prSet/>
      <dgm:spPr/>
      <dgm:t>
        <a:bodyPr/>
        <a:lstStyle/>
        <a:p>
          <a:r>
            <a:rPr lang="en-GB"/>
            <a:t>ROPA</a:t>
          </a:r>
          <a:endParaRPr lang="en-US"/>
        </a:p>
      </dgm:t>
    </dgm:pt>
    <dgm:pt modelId="{998BCF7C-DD3E-463D-937F-94415CA48EF0}" type="parTrans" cxnId="{709A0733-81B9-4968-B001-36AE0EF354B2}">
      <dgm:prSet/>
      <dgm:spPr/>
      <dgm:t>
        <a:bodyPr/>
        <a:lstStyle/>
        <a:p>
          <a:endParaRPr lang="en-US"/>
        </a:p>
      </dgm:t>
    </dgm:pt>
    <dgm:pt modelId="{9B047329-BFCF-4130-85B2-A7288B08EE63}" type="sibTrans" cxnId="{709A0733-81B9-4968-B001-36AE0EF354B2}">
      <dgm:prSet/>
      <dgm:spPr/>
      <dgm:t>
        <a:bodyPr/>
        <a:lstStyle/>
        <a:p>
          <a:endParaRPr lang="en-US"/>
        </a:p>
      </dgm:t>
    </dgm:pt>
    <dgm:pt modelId="{153281A5-687D-4BE1-97BF-09D1609EC543}">
      <dgm:prSet/>
      <dgm:spPr/>
      <dgm:t>
        <a:bodyPr/>
        <a:lstStyle/>
        <a:p>
          <a:r>
            <a:rPr lang="en-GB"/>
            <a:t>DPO to SRI</a:t>
          </a:r>
          <a:endParaRPr lang="en-US"/>
        </a:p>
      </dgm:t>
    </dgm:pt>
    <dgm:pt modelId="{D2722F12-77C8-469A-A98B-E4C67B383F6E}" type="parTrans" cxnId="{EB5138D8-1868-4321-BF0D-18B919637A14}">
      <dgm:prSet/>
      <dgm:spPr/>
      <dgm:t>
        <a:bodyPr/>
        <a:lstStyle/>
        <a:p>
          <a:endParaRPr lang="en-US"/>
        </a:p>
      </dgm:t>
    </dgm:pt>
    <dgm:pt modelId="{27BBE775-BDC1-47DA-97AA-D90C5931D2D1}" type="sibTrans" cxnId="{EB5138D8-1868-4321-BF0D-18B919637A14}">
      <dgm:prSet/>
      <dgm:spPr/>
      <dgm:t>
        <a:bodyPr/>
        <a:lstStyle/>
        <a:p>
          <a:endParaRPr lang="en-US"/>
        </a:p>
      </dgm:t>
    </dgm:pt>
    <dgm:pt modelId="{C35C01F7-F668-40B6-9090-3E63DF5AA320}">
      <dgm:prSet/>
      <dgm:spPr/>
      <dgm:t>
        <a:bodyPr/>
        <a:lstStyle/>
        <a:p>
          <a:r>
            <a:rPr lang="en-GB"/>
            <a:t>DPIA</a:t>
          </a:r>
          <a:endParaRPr lang="en-US"/>
        </a:p>
      </dgm:t>
    </dgm:pt>
    <dgm:pt modelId="{438FC470-5BDA-4DEE-A578-6E32D9BED6BC}" type="parTrans" cxnId="{68E6C02F-55FF-4617-865E-652282B885B5}">
      <dgm:prSet/>
      <dgm:spPr/>
      <dgm:t>
        <a:bodyPr/>
        <a:lstStyle/>
        <a:p>
          <a:endParaRPr lang="en-US"/>
        </a:p>
      </dgm:t>
    </dgm:pt>
    <dgm:pt modelId="{E83A2EC8-9B84-42DE-9888-D1ADF868C7F9}" type="sibTrans" cxnId="{68E6C02F-55FF-4617-865E-652282B885B5}">
      <dgm:prSet/>
      <dgm:spPr/>
      <dgm:t>
        <a:bodyPr/>
        <a:lstStyle/>
        <a:p>
          <a:endParaRPr lang="en-US"/>
        </a:p>
      </dgm:t>
    </dgm:pt>
    <dgm:pt modelId="{CA2270DF-5F0B-47B0-A4F6-1BBB008C92F4}">
      <dgm:prSet/>
      <dgm:spPr/>
      <dgm:t>
        <a:bodyPr/>
        <a:lstStyle/>
        <a:p>
          <a:r>
            <a:rPr lang="en-GB"/>
            <a:t>Purpose limitation</a:t>
          </a:r>
          <a:endParaRPr lang="en-US"/>
        </a:p>
      </dgm:t>
    </dgm:pt>
    <dgm:pt modelId="{7F415215-EF76-4CEA-826E-935D11AC4742}" type="parTrans" cxnId="{6825E1D5-ED06-4C04-AE7B-77A85AE92F08}">
      <dgm:prSet/>
      <dgm:spPr/>
      <dgm:t>
        <a:bodyPr/>
        <a:lstStyle/>
        <a:p>
          <a:endParaRPr lang="en-US"/>
        </a:p>
      </dgm:t>
    </dgm:pt>
    <dgm:pt modelId="{2331C461-AE70-43CF-AA30-7628252EB164}" type="sibTrans" cxnId="{6825E1D5-ED06-4C04-AE7B-77A85AE92F08}">
      <dgm:prSet/>
      <dgm:spPr/>
      <dgm:t>
        <a:bodyPr/>
        <a:lstStyle/>
        <a:p>
          <a:endParaRPr lang="en-US"/>
        </a:p>
      </dgm:t>
    </dgm:pt>
    <dgm:pt modelId="{63B7156A-3E8D-4CE2-8982-8F1FC833B0AA}">
      <dgm:prSet/>
      <dgm:spPr/>
      <dgm:t>
        <a:bodyPr/>
        <a:lstStyle/>
        <a:p>
          <a:r>
            <a:rPr lang="en-GB"/>
            <a:t>Personal Data</a:t>
          </a:r>
          <a:endParaRPr lang="en-US"/>
        </a:p>
      </dgm:t>
    </dgm:pt>
    <dgm:pt modelId="{3DB4F9A3-5E7E-458A-B9FA-611FA56BB0D2}" type="parTrans" cxnId="{5DE67EE0-090E-4A9A-9DEC-1455367D74B3}">
      <dgm:prSet/>
      <dgm:spPr/>
      <dgm:t>
        <a:bodyPr/>
        <a:lstStyle/>
        <a:p>
          <a:endParaRPr lang="en-US"/>
        </a:p>
      </dgm:t>
    </dgm:pt>
    <dgm:pt modelId="{AD8C578F-DD5D-4B90-90AD-ED4269867291}" type="sibTrans" cxnId="{5DE67EE0-090E-4A9A-9DEC-1455367D74B3}">
      <dgm:prSet/>
      <dgm:spPr/>
      <dgm:t>
        <a:bodyPr/>
        <a:lstStyle/>
        <a:p>
          <a:endParaRPr lang="en-US"/>
        </a:p>
      </dgm:t>
    </dgm:pt>
    <dgm:pt modelId="{D7D9C4D5-C60D-4A57-BEB7-19D32AD7BDBF}">
      <dgm:prSet/>
      <dgm:spPr/>
      <dgm:t>
        <a:bodyPr/>
        <a:lstStyle/>
        <a:p>
          <a:r>
            <a:rPr lang="en-GB"/>
            <a:t>DSAR</a:t>
          </a:r>
          <a:endParaRPr lang="en-US"/>
        </a:p>
      </dgm:t>
    </dgm:pt>
    <dgm:pt modelId="{657D75CE-C411-4FC3-BD8E-B9DEEDDD8B69}" type="parTrans" cxnId="{427B2E64-C72D-46AD-8178-3AD3B651C7E9}">
      <dgm:prSet/>
      <dgm:spPr/>
      <dgm:t>
        <a:bodyPr/>
        <a:lstStyle/>
        <a:p>
          <a:endParaRPr lang="en-US"/>
        </a:p>
      </dgm:t>
    </dgm:pt>
    <dgm:pt modelId="{7CF3BE27-F320-4070-AB34-F1EA1F00613A}" type="sibTrans" cxnId="{427B2E64-C72D-46AD-8178-3AD3B651C7E9}">
      <dgm:prSet/>
      <dgm:spPr/>
      <dgm:t>
        <a:bodyPr/>
        <a:lstStyle/>
        <a:p>
          <a:endParaRPr lang="en-US"/>
        </a:p>
      </dgm:t>
    </dgm:pt>
    <dgm:pt modelId="{2DD0F16B-5F18-455F-8AA5-6425861F4D6C}">
      <dgm:prSet/>
      <dgm:spPr/>
      <dgm:t>
        <a:bodyPr/>
        <a:lstStyle/>
        <a:p>
          <a:r>
            <a:rPr lang="en-GB"/>
            <a:t>Legitimate Interests</a:t>
          </a:r>
          <a:endParaRPr lang="en-US"/>
        </a:p>
      </dgm:t>
    </dgm:pt>
    <dgm:pt modelId="{E595E89D-4761-4A8E-A13B-7CF87EEF5AD1}" type="parTrans" cxnId="{4BDB5B6A-2321-4173-B1C5-3D2982772C9A}">
      <dgm:prSet/>
      <dgm:spPr/>
      <dgm:t>
        <a:bodyPr/>
        <a:lstStyle/>
        <a:p>
          <a:endParaRPr lang="en-US"/>
        </a:p>
      </dgm:t>
    </dgm:pt>
    <dgm:pt modelId="{83106E43-5337-49B0-B80A-FA210E2E80FE}" type="sibTrans" cxnId="{4BDB5B6A-2321-4173-B1C5-3D2982772C9A}">
      <dgm:prSet/>
      <dgm:spPr/>
      <dgm:t>
        <a:bodyPr/>
        <a:lstStyle/>
        <a:p>
          <a:endParaRPr lang="en-US"/>
        </a:p>
      </dgm:t>
    </dgm:pt>
    <dgm:pt modelId="{08876DA6-EB6E-45FC-A16F-D56831B950B1}">
      <dgm:prSet/>
      <dgm:spPr/>
      <dgm:t>
        <a:bodyPr/>
        <a:lstStyle/>
        <a:p>
          <a:r>
            <a:rPr lang="en-GB"/>
            <a:t>International transfers</a:t>
          </a:r>
          <a:endParaRPr lang="en-US"/>
        </a:p>
      </dgm:t>
    </dgm:pt>
    <dgm:pt modelId="{D2558D4E-048B-4AA2-8970-FCF84E7C44C2}" type="parTrans" cxnId="{E9D61489-46B9-4A18-88A3-3297A906E323}">
      <dgm:prSet/>
      <dgm:spPr/>
      <dgm:t>
        <a:bodyPr/>
        <a:lstStyle/>
        <a:p>
          <a:endParaRPr lang="en-US"/>
        </a:p>
      </dgm:t>
    </dgm:pt>
    <dgm:pt modelId="{69FFB286-A4BF-425A-8980-F89B24BCCE23}" type="sibTrans" cxnId="{E9D61489-46B9-4A18-88A3-3297A906E323}">
      <dgm:prSet/>
      <dgm:spPr/>
      <dgm:t>
        <a:bodyPr/>
        <a:lstStyle/>
        <a:p>
          <a:endParaRPr lang="en-US"/>
        </a:p>
      </dgm:t>
    </dgm:pt>
    <dgm:pt modelId="{E73F6108-B979-4747-B42E-0AF2DE6451E2}">
      <dgm:prSet/>
      <dgm:spPr/>
      <dgm:t>
        <a:bodyPr/>
        <a:lstStyle/>
        <a:p>
          <a:r>
            <a:rPr lang="en-GB"/>
            <a:t>ADM</a:t>
          </a:r>
          <a:endParaRPr lang="en-US"/>
        </a:p>
      </dgm:t>
    </dgm:pt>
    <dgm:pt modelId="{F8B44A6E-6585-47DE-ABFD-C49424FB9D19}" type="parTrans" cxnId="{92BE8F70-2842-4A26-8A30-1075E08159BB}">
      <dgm:prSet/>
      <dgm:spPr/>
      <dgm:t>
        <a:bodyPr/>
        <a:lstStyle/>
        <a:p>
          <a:endParaRPr lang="en-US"/>
        </a:p>
      </dgm:t>
    </dgm:pt>
    <dgm:pt modelId="{76C44783-2DAE-4F44-BE7E-65946513CC04}" type="sibTrans" cxnId="{92BE8F70-2842-4A26-8A30-1075E08159BB}">
      <dgm:prSet/>
      <dgm:spPr/>
      <dgm:t>
        <a:bodyPr/>
        <a:lstStyle/>
        <a:p>
          <a:endParaRPr lang="en-US"/>
        </a:p>
      </dgm:t>
    </dgm:pt>
    <dgm:pt modelId="{27E7DCB0-828F-46DC-AA46-5B75BB807BE0}">
      <dgm:prSet/>
      <dgm:spPr/>
      <dgm:t>
        <a:bodyPr/>
        <a:lstStyle/>
        <a:p>
          <a:r>
            <a:rPr lang="en-GB"/>
            <a:t>Research</a:t>
          </a:r>
          <a:endParaRPr lang="en-US"/>
        </a:p>
      </dgm:t>
    </dgm:pt>
    <dgm:pt modelId="{BC38FCFB-CAAB-40C8-9E9A-28A8D2669488}" type="parTrans" cxnId="{57803293-40F2-4526-AF31-2A71C44E46ED}">
      <dgm:prSet/>
      <dgm:spPr/>
      <dgm:t>
        <a:bodyPr/>
        <a:lstStyle/>
        <a:p>
          <a:endParaRPr lang="en-US"/>
        </a:p>
      </dgm:t>
    </dgm:pt>
    <dgm:pt modelId="{D47683BE-B7BC-4FE0-8869-57B4E458FC73}" type="sibTrans" cxnId="{57803293-40F2-4526-AF31-2A71C44E46ED}">
      <dgm:prSet/>
      <dgm:spPr/>
      <dgm:t>
        <a:bodyPr/>
        <a:lstStyle/>
        <a:p>
          <a:endParaRPr lang="en-US"/>
        </a:p>
      </dgm:t>
    </dgm:pt>
    <dgm:pt modelId="{99B81810-6B83-4D97-BFCF-F0C53E8C8FD2}">
      <dgm:prSet/>
      <dgm:spPr/>
      <dgm:t>
        <a:bodyPr/>
        <a:lstStyle/>
        <a:p>
          <a:r>
            <a:rPr lang="en-GB"/>
            <a:t>ICO</a:t>
          </a:r>
          <a:endParaRPr lang="en-US"/>
        </a:p>
      </dgm:t>
    </dgm:pt>
    <dgm:pt modelId="{186A28EC-D3E1-4D71-8FC1-181FFA8373F5}" type="parTrans" cxnId="{AF0D2AD9-D140-4615-860E-20BE8CB47F5C}">
      <dgm:prSet/>
      <dgm:spPr/>
      <dgm:t>
        <a:bodyPr/>
        <a:lstStyle/>
        <a:p>
          <a:endParaRPr lang="en-US"/>
        </a:p>
      </dgm:t>
    </dgm:pt>
    <dgm:pt modelId="{A1A2FCF0-19F4-4BA6-9905-E4FE1544F26E}" type="sibTrans" cxnId="{AF0D2AD9-D140-4615-860E-20BE8CB47F5C}">
      <dgm:prSet/>
      <dgm:spPr/>
      <dgm:t>
        <a:bodyPr/>
        <a:lstStyle/>
        <a:p>
          <a:endParaRPr lang="en-US"/>
        </a:p>
      </dgm:t>
    </dgm:pt>
    <dgm:pt modelId="{FE243C84-9C01-419D-B491-886EC1FEA3D3}">
      <dgm:prSet/>
      <dgm:spPr/>
      <dgm:t>
        <a:bodyPr/>
        <a:lstStyle/>
        <a:p>
          <a:r>
            <a:rPr lang="en-GB"/>
            <a:t>Cookies &amp; PECR</a:t>
          </a:r>
          <a:endParaRPr lang="en-US"/>
        </a:p>
      </dgm:t>
    </dgm:pt>
    <dgm:pt modelId="{B3943FDE-1FF2-404A-A15B-E41F62B6DB76}" type="parTrans" cxnId="{6271E626-0901-41B7-949C-B9CED9BA5EC8}">
      <dgm:prSet/>
      <dgm:spPr/>
      <dgm:t>
        <a:bodyPr/>
        <a:lstStyle/>
        <a:p>
          <a:endParaRPr lang="en-US"/>
        </a:p>
      </dgm:t>
    </dgm:pt>
    <dgm:pt modelId="{B5AD695A-36E7-4C35-9458-50B36693B9FB}" type="sibTrans" cxnId="{6271E626-0901-41B7-949C-B9CED9BA5EC8}">
      <dgm:prSet/>
      <dgm:spPr/>
      <dgm:t>
        <a:bodyPr/>
        <a:lstStyle/>
        <a:p>
          <a:endParaRPr lang="en-US"/>
        </a:p>
      </dgm:t>
    </dgm:pt>
    <dgm:pt modelId="{B1A1D760-E61F-48D4-BB0A-BB8A33CA3788}" type="pres">
      <dgm:prSet presAssocID="{23567C51-4BA0-4524-9A23-84AB33B59AD9}" presName="diagram" presStyleCnt="0">
        <dgm:presLayoutVars>
          <dgm:dir/>
          <dgm:resizeHandles val="exact"/>
        </dgm:presLayoutVars>
      </dgm:prSet>
      <dgm:spPr/>
    </dgm:pt>
    <dgm:pt modelId="{2D669089-85FF-4337-8DA8-B1864734628D}" type="pres">
      <dgm:prSet presAssocID="{132AEB73-5B0F-4EFA-B27F-D7565BD21060}" presName="node" presStyleLbl="node1" presStyleIdx="0" presStyleCnt="12">
        <dgm:presLayoutVars>
          <dgm:bulletEnabled val="1"/>
        </dgm:presLayoutVars>
      </dgm:prSet>
      <dgm:spPr/>
    </dgm:pt>
    <dgm:pt modelId="{4D3C4471-3AB4-4F90-8457-80D62E821442}" type="pres">
      <dgm:prSet presAssocID="{9B047329-BFCF-4130-85B2-A7288B08EE63}" presName="sibTrans" presStyleCnt="0"/>
      <dgm:spPr/>
    </dgm:pt>
    <dgm:pt modelId="{1549219C-21FD-4B0A-BB7A-E74930EAA119}" type="pres">
      <dgm:prSet presAssocID="{153281A5-687D-4BE1-97BF-09D1609EC543}" presName="node" presStyleLbl="node1" presStyleIdx="1" presStyleCnt="12">
        <dgm:presLayoutVars>
          <dgm:bulletEnabled val="1"/>
        </dgm:presLayoutVars>
      </dgm:prSet>
      <dgm:spPr/>
    </dgm:pt>
    <dgm:pt modelId="{99D2752D-2252-4BA0-B101-BD74AF242044}" type="pres">
      <dgm:prSet presAssocID="{27BBE775-BDC1-47DA-97AA-D90C5931D2D1}" presName="sibTrans" presStyleCnt="0"/>
      <dgm:spPr/>
    </dgm:pt>
    <dgm:pt modelId="{0BCD9355-5102-4169-B1F1-5F620AC611D7}" type="pres">
      <dgm:prSet presAssocID="{C35C01F7-F668-40B6-9090-3E63DF5AA320}" presName="node" presStyleLbl="node1" presStyleIdx="2" presStyleCnt="12">
        <dgm:presLayoutVars>
          <dgm:bulletEnabled val="1"/>
        </dgm:presLayoutVars>
      </dgm:prSet>
      <dgm:spPr/>
    </dgm:pt>
    <dgm:pt modelId="{2E1F29B7-9D7F-4788-80DA-EC1BB247C8EE}" type="pres">
      <dgm:prSet presAssocID="{E83A2EC8-9B84-42DE-9888-D1ADF868C7F9}" presName="sibTrans" presStyleCnt="0"/>
      <dgm:spPr/>
    </dgm:pt>
    <dgm:pt modelId="{2262CE02-C601-421E-A7A9-84CB86836647}" type="pres">
      <dgm:prSet presAssocID="{CA2270DF-5F0B-47B0-A4F6-1BBB008C92F4}" presName="node" presStyleLbl="node1" presStyleIdx="3" presStyleCnt="12">
        <dgm:presLayoutVars>
          <dgm:bulletEnabled val="1"/>
        </dgm:presLayoutVars>
      </dgm:prSet>
      <dgm:spPr/>
    </dgm:pt>
    <dgm:pt modelId="{F918488A-E0EC-4408-9DB0-0882CBF161B4}" type="pres">
      <dgm:prSet presAssocID="{2331C461-AE70-43CF-AA30-7628252EB164}" presName="sibTrans" presStyleCnt="0"/>
      <dgm:spPr/>
    </dgm:pt>
    <dgm:pt modelId="{EF795439-4DDC-4D3F-856D-C5FA35897853}" type="pres">
      <dgm:prSet presAssocID="{63B7156A-3E8D-4CE2-8982-8F1FC833B0AA}" presName="node" presStyleLbl="node1" presStyleIdx="4" presStyleCnt="12">
        <dgm:presLayoutVars>
          <dgm:bulletEnabled val="1"/>
        </dgm:presLayoutVars>
      </dgm:prSet>
      <dgm:spPr/>
    </dgm:pt>
    <dgm:pt modelId="{CD8BB8FF-DD84-45B6-A486-2B77DA1DBB53}" type="pres">
      <dgm:prSet presAssocID="{AD8C578F-DD5D-4B90-90AD-ED4269867291}" presName="sibTrans" presStyleCnt="0"/>
      <dgm:spPr/>
    </dgm:pt>
    <dgm:pt modelId="{6EE778E4-5DE1-4F8E-8FDF-3987AB122EA8}" type="pres">
      <dgm:prSet presAssocID="{D7D9C4D5-C60D-4A57-BEB7-19D32AD7BDBF}" presName="node" presStyleLbl="node1" presStyleIdx="5" presStyleCnt="12">
        <dgm:presLayoutVars>
          <dgm:bulletEnabled val="1"/>
        </dgm:presLayoutVars>
      </dgm:prSet>
      <dgm:spPr/>
    </dgm:pt>
    <dgm:pt modelId="{882E7AA5-9264-4E9E-9C40-1D0611D96E35}" type="pres">
      <dgm:prSet presAssocID="{7CF3BE27-F320-4070-AB34-F1EA1F00613A}" presName="sibTrans" presStyleCnt="0"/>
      <dgm:spPr/>
    </dgm:pt>
    <dgm:pt modelId="{F91C7141-1D3D-496C-ABB3-2486E30B4981}" type="pres">
      <dgm:prSet presAssocID="{2DD0F16B-5F18-455F-8AA5-6425861F4D6C}" presName="node" presStyleLbl="node1" presStyleIdx="6" presStyleCnt="12">
        <dgm:presLayoutVars>
          <dgm:bulletEnabled val="1"/>
        </dgm:presLayoutVars>
      </dgm:prSet>
      <dgm:spPr/>
    </dgm:pt>
    <dgm:pt modelId="{807010E2-23BC-4C1F-A69B-F6D2EB5C42DE}" type="pres">
      <dgm:prSet presAssocID="{83106E43-5337-49B0-B80A-FA210E2E80FE}" presName="sibTrans" presStyleCnt="0"/>
      <dgm:spPr/>
    </dgm:pt>
    <dgm:pt modelId="{EB76567A-F6C2-4682-AC78-F4702EECEA3A}" type="pres">
      <dgm:prSet presAssocID="{08876DA6-EB6E-45FC-A16F-D56831B950B1}" presName="node" presStyleLbl="node1" presStyleIdx="7" presStyleCnt="12">
        <dgm:presLayoutVars>
          <dgm:bulletEnabled val="1"/>
        </dgm:presLayoutVars>
      </dgm:prSet>
      <dgm:spPr/>
    </dgm:pt>
    <dgm:pt modelId="{EC98D572-5347-4274-9908-9D42DBE23228}" type="pres">
      <dgm:prSet presAssocID="{69FFB286-A4BF-425A-8980-F89B24BCCE23}" presName="sibTrans" presStyleCnt="0"/>
      <dgm:spPr/>
    </dgm:pt>
    <dgm:pt modelId="{5C82D94E-F088-4916-B40D-0F9E2D12ABF5}" type="pres">
      <dgm:prSet presAssocID="{E73F6108-B979-4747-B42E-0AF2DE6451E2}" presName="node" presStyleLbl="node1" presStyleIdx="8" presStyleCnt="12">
        <dgm:presLayoutVars>
          <dgm:bulletEnabled val="1"/>
        </dgm:presLayoutVars>
      </dgm:prSet>
      <dgm:spPr/>
    </dgm:pt>
    <dgm:pt modelId="{8AF7BF6E-F2D0-450F-8A47-009401510B75}" type="pres">
      <dgm:prSet presAssocID="{76C44783-2DAE-4F44-BE7E-65946513CC04}" presName="sibTrans" presStyleCnt="0"/>
      <dgm:spPr/>
    </dgm:pt>
    <dgm:pt modelId="{FA63A418-5F54-4EFA-8D38-AD905E7B8665}" type="pres">
      <dgm:prSet presAssocID="{27E7DCB0-828F-46DC-AA46-5B75BB807BE0}" presName="node" presStyleLbl="node1" presStyleIdx="9" presStyleCnt="12">
        <dgm:presLayoutVars>
          <dgm:bulletEnabled val="1"/>
        </dgm:presLayoutVars>
      </dgm:prSet>
      <dgm:spPr/>
    </dgm:pt>
    <dgm:pt modelId="{85DBBF6B-6105-460F-BF36-45D224F3EB34}" type="pres">
      <dgm:prSet presAssocID="{D47683BE-B7BC-4FE0-8869-57B4E458FC73}" presName="sibTrans" presStyleCnt="0"/>
      <dgm:spPr/>
    </dgm:pt>
    <dgm:pt modelId="{BD057438-9A1F-40DE-8AC0-35F71DDA540C}" type="pres">
      <dgm:prSet presAssocID="{99B81810-6B83-4D97-BFCF-F0C53E8C8FD2}" presName="node" presStyleLbl="node1" presStyleIdx="10" presStyleCnt="12">
        <dgm:presLayoutVars>
          <dgm:bulletEnabled val="1"/>
        </dgm:presLayoutVars>
      </dgm:prSet>
      <dgm:spPr/>
    </dgm:pt>
    <dgm:pt modelId="{E503771A-C9E3-4D75-920C-04279E7C75FC}" type="pres">
      <dgm:prSet presAssocID="{A1A2FCF0-19F4-4BA6-9905-E4FE1544F26E}" presName="sibTrans" presStyleCnt="0"/>
      <dgm:spPr/>
    </dgm:pt>
    <dgm:pt modelId="{A76CA647-6034-420D-A59A-CE52EBC6ABF6}" type="pres">
      <dgm:prSet presAssocID="{FE243C84-9C01-419D-B491-886EC1FEA3D3}" presName="node" presStyleLbl="node1" presStyleIdx="11" presStyleCnt="12">
        <dgm:presLayoutVars>
          <dgm:bulletEnabled val="1"/>
        </dgm:presLayoutVars>
      </dgm:prSet>
      <dgm:spPr/>
    </dgm:pt>
  </dgm:ptLst>
  <dgm:cxnLst>
    <dgm:cxn modelId="{6271E626-0901-41B7-949C-B9CED9BA5EC8}" srcId="{23567C51-4BA0-4524-9A23-84AB33B59AD9}" destId="{FE243C84-9C01-419D-B491-886EC1FEA3D3}" srcOrd="11" destOrd="0" parTransId="{B3943FDE-1FF2-404A-A15B-E41F62B6DB76}" sibTransId="{B5AD695A-36E7-4C35-9458-50B36693B9FB}"/>
    <dgm:cxn modelId="{68E6C02F-55FF-4617-865E-652282B885B5}" srcId="{23567C51-4BA0-4524-9A23-84AB33B59AD9}" destId="{C35C01F7-F668-40B6-9090-3E63DF5AA320}" srcOrd="2" destOrd="0" parTransId="{438FC470-5BDA-4DEE-A578-6E32D9BED6BC}" sibTransId="{E83A2EC8-9B84-42DE-9888-D1ADF868C7F9}"/>
    <dgm:cxn modelId="{41065030-C91B-44F0-9341-132FF6483513}" type="presOf" srcId="{C35C01F7-F668-40B6-9090-3E63DF5AA320}" destId="{0BCD9355-5102-4169-B1F1-5F620AC611D7}" srcOrd="0" destOrd="0" presId="urn:microsoft.com/office/officeart/2005/8/layout/default"/>
    <dgm:cxn modelId="{BC36F330-1417-433E-841D-3E62F61A78B1}" type="presOf" srcId="{99B81810-6B83-4D97-BFCF-F0C53E8C8FD2}" destId="{BD057438-9A1F-40DE-8AC0-35F71DDA540C}" srcOrd="0" destOrd="0" presId="urn:microsoft.com/office/officeart/2005/8/layout/default"/>
    <dgm:cxn modelId="{709A0733-81B9-4968-B001-36AE0EF354B2}" srcId="{23567C51-4BA0-4524-9A23-84AB33B59AD9}" destId="{132AEB73-5B0F-4EFA-B27F-D7565BD21060}" srcOrd="0" destOrd="0" parTransId="{998BCF7C-DD3E-463D-937F-94415CA48EF0}" sibTransId="{9B047329-BFCF-4130-85B2-A7288B08EE63}"/>
    <dgm:cxn modelId="{427B2E64-C72D-46AD-8178-3AD3B651C7E9}" srcId="{23567C51-4BA0-4524-9A23-84AB33B59AD9}" destId="{D7D9C4D5-C60D-4A57-BEB7-19D32AD7BDBF}" srcOrd="5" destOrd="0" parTransId="{657D75CE-C411-4FC3-BD8E-B9DEEDDD8B69}" sibTransId="{7CF3BE27-F320-4070-AB34-F1EA1F00613A}"/>
    <dgm:cxn modelId="{62D3AA67-0AF7-4E4A-BE5F-33D1F44D0D33}" type="presOf" srcId="{CA2270DF-5F0B-47B0-A4F6-1BBB008C92F4}" destId="{2262CE02-C601-421E-A7A9-84CB86836647}" srcOrd="0" destOrd="0" presId="urn:microsoft.com/office/officeart/2005/8/layout/default"/>
    <dgm:cxn modelId="{4BDB5B6A-2321-4173-B1C5-3D2982772C9A}" srcId="{23567C51-4BA0-4524-9A23-84AB33B59AD9}" destId="{2DD0F16B-5F18-455F-8AA5-6425861F4D6C}" srcOrd="6" destOrd="0" parTransId="{E595E89D-4761-4A8E-A13B-7CF87EEF5AD1}" sibTransId="{83106E43-5337-49B0-B80A-FA210E2E80FE}"/>
    <dgm:cxn modelId="{92BE8F70-2842-4A26-8A30-1075E08159BB}" srcId="{23567C51-4BA0-4524-9A23-84AB33B59AD9}" destId="{E73F6108-B979-4747-B42E-0AF2DE6451E2}" srcOrd="8" destOrd="0" parTransId="{F8B44A6E-6585-47DE-ABFD-C49424FB9D19}" sibTransId="{76C44783-2DAE-4F44-BE7E-65946513CC04}"/>
    <dgm:cxn modelId="{C6CF2771-05C1-40AF-A9AE-C73E37AA4AE1}" type="presOf" srcId="{2DD0F16B-5F18-455F-8AA5-6425861F4D6C}" destId="{F91C7141-1D3D-496C-ABB3-2486E30B4981}" srcOrd="0" destOrd="0" presId="urn:microsoft.com/office/officeart/2005/8/layout/default"/>
    <dgm:cxn modelId="{9576E856-F1B7-44DC-AEDB-43711CB247D4}" type="presOf" srcId="{FE243C84-9C01-419D-B491-886EC1FEA3D3}" destId="{A76CA647-6034-420D-A59A-CE52EBC6ABF6}" srcOrd="0" destOrd="0" presId="urn:microsoft.com/office/officeart/2005/8/layout/default"/>
    <dgm:cxn modelId="{BB61F17E-2F32-4BD3-BDF0-F344ADFFD607}" type="presOf" srcId="{E73F6108-B979-4747-B42E-0AF2DE6451E2}" destId="{5C82D94E-F088-4916-B40D-0F9E2D12ABF5}" srcOrd="0" destOrd="0" presId="urn:microsoft.com/office/officeart/2005/8/layout/default"/>
    <dgm:cxn modelId="{E9D61489-46B9-4A18-88A3-3297A906E323}" srcId="{23567C51-4BA0-4524-9A23-84AB33B59AD9}" destId="{08876DA6-EB6E-45FC-A16F-D56831B950B1}" srcOrd="7" destOrd="0" parTransId="{D2558D4E-048B-4AA2-8970-FCF84E7C44C2}" sibTransId="{69FFB286-A4BF-425A-8980-F89B24BCCE23}"/>
    <dgm:cxn modelId="{57803293-40F2-4526-AF31-2A71C44E46ED}" srcId="{23567C51-4BA0-4524-9A23-84AB33B59AD9}" destId="{27E7DCB0-828F-46DC-AA46-5B75BB807BE0}" srcOrd="9" destOrd="0" parTransId="{BC38FCFB-CAAB-40C8-9E9A-28A8D2669488}" sibTransId="{D47683BE-B7BC-4FE0-8869-57B4E458FC73}"/>
    <dgm:cxn modelId="{4A6E2496-8D58-482A-AC0D-8B111B87508E}" type="presOf" srcId="{23567C51-4BA0-4524-9A23-84AB33B59AD9}" destId="{B1A1D760-E61F-48D4-BB0A-BB8A33CA3788}" srcOrd="0" destOrd="0" presId="urn:microsoft.com/office/officeart/2005/8/layout/default"/>
    <dgm:cxn modelId="{293A1C9D-8E62-4703-8EC5-92AAE50C8271}" type="presOf" srcId="{08876DA6-EB6E-45FC-A16F-D56831B950B1}" destId="{EB76567A-F6C2-4682-AC78-F4702EECEA3A}" srcOrd="0" destOrd="0" presId="urn:microsoft.com/office/officeart/2005/8/layout/default"/>
    <dgm:cxn modelId="{1CEE23BB-0B55-41D2-A191-911CC0EB6B7B}" type="presOf" srcId="{132AEB73-5B0F-4EFA-B27F-D7565BD21060}" destId="{2D669089-85FF-4337-8DA8-B1864734628D}" srcOrd="0" destOrd="0" presId="urn:microsoft.com/office/officeart/2005/8/layout/default"/>
    <dgm:cxn modelId="{6825E1D5-ED06-4C04-AE7B-77A85AE92F08}" srcId="{23567C51-4BA0-4524-9A23-84AB33B59AD9}" destId="{CA2270DF-5F0B-47B0-A4F6-1BBB008C92F4}" srcOrd="3" destOrd="0" parTransId="{7F415215-EF76-4CEA-826E-935D11AC4742}" sibTransId="{2331C461-AE70-43CF-AA30-7628252EB164}"/>
    <dgm:cxn modelId="{EB5138D8-1868-4321-BF0D-18B919637A14}" srcId="{23567C51-4BA0-4524-9A23-84AB33B59AD9}" destId="{153281A5-687D-4BE1-97BF-09D1609EC543}" srcOrd="1" destOrd="0" parTransId="{D2722F12-77C8-469A-A98B-E4C67B383F6E}" sibTransId="{27BBE775-BDC1-47DA-97AA-D90C5931D2D1}"/>
    <dgm:cxn modelId="{AF0D2AD9-D140-4615-860E-20BE8CB47F5C}" srcId="{23567C51-4BA0-4524-9A23-84AB33B59AD9}" destId="{99B81810-6B83-4D97-BFCF-F0C53E8C8FD2}" srcOrd="10" destOrd="0" parTransId="{186A28EC-D3E1-4D71-8FC1-181FFA8373F5}" sibTransId="{A1A2FCF0-19F4-4BA6-9905-E4FE1544F26E}"/>
    <dgm:cxn modelId="{19E7CCDC-FEC8-4614-A9E8-E04E7F6F0555}" type="presOf" srcId="{D7D9C4D5-C60D-4A57-BEB7-19D32AD7BDBF}" destId="{6EE778E4-5DE1-4F8E-8FDF-3987AB122EA8}" srcOrd="0" destOrd="0" presId="urn:microsoft.com/office/officeart/2005/8/layout/default"/>
    <dgm:cxn modelId="{01A6B7DE-D1E7-4BAE-B5F1-4829F00A2A7E}" type="presOf" srcId="{27E7DCB0-828F-46DC-AA46-5B75BB807BE0}" destId="{FA63A418-5F54-4EFA-8D38-AD905E7B8665}" srcOrd="0" destOrd="0" presId="urn:microsoft.com/office/officeart/2005/8/layout/default"/>
    <dgm:cxn modelId="{5DE67EE0-090E-4A9A-9DEC-1455367D74B3}" srcId="{23567C51-4BA0-4524-9A23-84AB33B59AD9}" destId="{63B7156A-3E8D-4CE2-8982-8F1FC833B0AA}" srcOrd="4" destOrd="0" parTransId="{3DB4F9A3-5E7E-458A-B9FA-611FA56BB0D2}" sibTransId="{AD8C578F-DD5D-4B90-90AD-ED4269867291}"/>
    <dgm:cxn modelId="{7E9C7DE2-2A43-4F3F-856C-60F9A4B99857}" type="presOf" srcId="{63B7156A-3E8D-4CE2-8982-8F1FC833B0AA}" destId="{EF795439-4DDC-4D3F-856D-C5FA35897853}" srcOrd="0" destOrd="0" presId="urn:microsoft.com/office/officeart/2005/8/layout/default"/>
    <dgm:cxn modelId="{BE53B0EE-55BE-4181-9401-6E16C27EE76C}" type="presOf" srcId="{153281A5-687D-4BE1-97BF-09D1609EC543}" destId="{1549219C-21FD-4B0A-BB7A-E74930EAA119}" srcOrd="0" destOrd="0" presId="urn:microsoft.com/office/officeart/2005/8/layout/default"/>
    <dgm:cxn modelId="{A1364803-A24E-4664-B705-88B0F00B67EC}" type="presParOf" srcId="{B1A1D760-E61F-48D4-BB0A-BB8A33CA3788}" destId="{2D669089-85FF-4337-8DA8-B1864734628D}" srcOrd="0" destOrd="0" presId="urn:microsoft.com/office/officeart/2005/8/layout/default"/>
    <dgm:cxn modelId="{05168B93-465B-47B8-A9BA-3F338B6031AC}" type="presParOf" srcId="{B1A1D760-E61F-48D4-BB0A-BB8A33CA3788}" destId="{4D3C4471-3AB4-4F90-8457-80D62E821442}" srcOrd="1" destOrd="0" presId="urn:microsoft.com/office/officeart/2005/8/layout/default"/>
    <dgm:cxn modelId="{0808D77F-6D12-40AB-AD26-23264E0FC750}" type="presParOf" srcId="{B1A1D760-E61F-48D4-BB0A-BB8A33CA3788}" destId="{1549219C-21FD-4B0A-BB7A-E74930EAA119}" srcOrd="2" destOrd="0" presId="urn:microsoft.com/office/officeart/2005/8/layout/default"/>
    <dgm:cxn modelId="{CB2ACD27-74AC-4F43-83A3-EE533DEB09A8}" type="presParOf" srcId="{B1A1D760-E61F-48D4-BB0A-BB8A33CA3788}" destId="{99D2752D-2252-4BA0-B101-BD74AF242044}" srcOrd="3" destOrd="0" presId="urn:microsoft.com/office/officeart/2005/8/layout/default"/>
    <dgm:cxn modelId="{BEA34167-1A6C-4932-BC55-A800A8FC14CB}" type="presParOf" srcId="{B1A1D760-E61F-48D4-BB0A-BB8A33CA3788}" destId="{0BCD9355-5102-4169-B1F1-5F620AC611D7}" srcOrd="4" destOrd="0" presId="urn:microsoft.com/office/officeart/2005/8/layout/default"/>
    <dgm:cxn modelId="{BEBDE44A-D1C2-40EF-815A-85CCBF154B23}" type="presParOf" srcId="{B1A1D760-E61F-48D4-BB0A-BB8A33CA3788}" destId="{2E1F29B7-9D7F-4788-80DA-EC1BB247C8EE}" srcOrd="5" destOrd="0" presId="urn:microsoft.com/office/officeart/2005/8/layout/default"/>
    <dgm:cxn modelId="{9D005F85-EFFC-4390-9AFE-3E3C3383FFA1}" type="presParOf" srcId="{B1A1D760-E61F-48D4-BB0A-BB8A33CA3788}" destId="{2262CE02-C601-421E-A7A9-84CB86836647}" srcOrd="6" destOrd="0" presId="urn:microsoft.com/office/officeart/2005/8/layout/default"/>
    <dgm:cxn modelId="{2B278BD6-D6EB-41FB-AC89-8E7F6BC1CAB7}" type="presParOf" srcId="{B1A1D760-E61F-48D4-BB0A-BB8A33CA3788}" destId="{F918488A-E0EC-4408-9DB0-0882CBF161B4}" srcOrd="7" destOrd="0" presId="urn:microsoft.com/office/officeart/2005/8/layout/default"/>
    <dgm:cxn modelId="{8B5926B7-CD95-49A5-86E8-72B69DCAE975}" type="presParOf" srcId="{B1A1D760-E61F-48D4-BB0A-BB8A33CA3788}" destId="{EF795439-4DDC-4D3F-856D-C5FA35897853}" srcOrd="8" destOrd="0" presId="urn:microsoft.com/office/officeart/2005/8/layout/default"/>
    <dgm:cxn modelId="{3F1AE9B6-027D-4B4F-9A36-DBF46FAD5446}" type="presParOf" srcId="{B1A1D760-E61F-48D4-BB0A-BB8A33CA3788}" destId="{CD8BB8FF-DD84-45B6-A486-2B77DA1DBB53}" srcOrd="9" destOrd="0" presId="urn:microsoft.com/office/officeart/2005/8/layout/default"/>
    <dgm:cxn modelId="{6348B7A7-7FA9-4A45-A689-791EC8F627E8}" type="presParOf" srcId="{B1A1D760-E61F-48D4-BB0A-BB8A33CA3788}" destId="{6EE778E4-5DE1-4F8E-8FDF-3987AB122EA8}" srcOrd="10" destOrd="0" presId="urn:microsoft.com/office/officeart/2005/8/layout/default"/>
    <dgm:cxn modelId="{8510D43F-25BE-474C-BC56-C310DC87372A}" type="presParOf" srcId="{B1A1D760-E61F-48D4-BB0A-BB8A33CA3788}" destId="{882E7AA5-9264-4E9E-9C40-1D0611D96E35}" srcOrd="11" destOrd="0" presId="urn:microsoft.com/office/officeart/2005/8/layout/default"/>
    <dgm:cxn modelId="{9BC722BA-45E6-4ED2-8B0E-A2F4E0844E01}" type="presParOf" srcId="{B1A1D760-E61F-48D4-BB0A-BB8A33CA3788}" destId="{F91C7141-1D3D-496C-ABB3-2486E30B4981}" srcOrd="12" destOrd="0" presId="urn:microsoft.com/office/officeart/2005/8/layout/default"/>
    <dgm:cxn modelId="{46FD3E34-D56D-4B8B-A72C-3E81FD16091C}" type="presParOf" srcId="{B1A1D760-E61F-48D4-BB0A-BB8A33CA3788}" destId="{807010E2-23BC-4C1F-A69B-F6D2EB5C42DE}" srcOrd="13" destOrd="0" presId="urn:microsoft.com/office/officeart/2005/8/layout/default"/>
    <dgm:cxn modelId="{C01FDA75-833D-4144-83AB-5872D6D75A34}" type="presParOf" srcId="{B1A1D760-E61F-48D4-BB0A-BB8A33CA3788}" destId="{EB76567A-F6C2-4682-AC78-F4702EECEA3A}" srcOrd="14" destOrd="0" presId="urn:microsoft.com/office/officeart/2005/8/layout/default"/>
    <dgm:cxn modelId="{016B472E-E21A-4D8F-8B7A-59900C0819EA}" type="presParOf" srcId="{B1A1D760-E61F-48D4-BB0A-BB8A33CA3788}" destId="{EC98D572-5347-4274-9908-9D42DBE23228}" srcOrd="15" destOrd="0" presId="urn:microsoft.com/office/officeart/2005/8/layout/default"/>
    <dgm:cxn modelId="{E215F052-D2EB-4A6A-BBB3-A792D89E3612}" type="presParOf" srcId="{B1A1D760-E61F-48D4-BB0A-BB8A33CA3788}" destId="{5C82D94E-F088-4916-B40D-0F9E2D12ABF5}" srcOrd="16" destOrd="0" presId="urn:microsoft.com/office/officeart/2005/8/layout/default"/>
    <dgm:cxn modelId="{FB3BBDF7-BE84-4200-809A-C575F2141EF3}" type="presParOf" srcId="{B1A1D760-E61F-48D4-BB0A-BB8A33CA3788}" destId="{8AF7BF6E-F2D0-450F-8A47-009401510B75}" srcOrd="17" destOrd="0" presId="urn:microsoft.com/office/officeart/2005/8/layout/default"/>
    <dgm:cxn modelId="{D5B8828A-EFD2-4B3B-AA54-6556C9D63F4B}" type="presParOf" srcId="{B1A1D760-E61F-48D4-BB0A-BB8A33CA3788}" destId="{FA63A418-5F54-4EFA-8D38-AD905E7B8665}" srcOrd="18" destOrd="0" presId="urn:microsoft.com/office/officeart/2005/8/layout/default"/>
    <dgm:cxn modelId="{27A5AEAD-AE4B-4724-9AB8-544B5EEA2BD2}" type="presParOf" srcId="{B1A1D760-E61F-48D4-BB0A-BB8A33CA3788}" destId="{85DBBF6B-6105-460F-BF36-45D224F3EB34}" srcOrd="19" destOrd="0" presId="urn:microsoft.com/office/officeart/2005/8/layout/default"/>
    <dgm:cxn modelId="{B18D60F7-B825-47E1-BA55-0E6026F118D6}" type="presParOf" srcId="{B1A1D760-E61F-48D4-BB0A-BB8A33CA3788}" destId="{BD057438-9A1F-40DE-8AC0-35F71DDA540C}" srcOrd="20" destOrd="0" presId="urn:microsoft.com/office/officeart/2005/8/layout/default"/>
    <dgm:cxn modelId="{79BE7DFF-CCF4-466D-82C7-B41A390536EF}" type="presParOf" srcId="{B1A1D760-E61F-48D4-BB0A-BB8A33CA3788}" destId="{E503771A-C9E3-4D75-920C-04279E7C75FC}" srcOrd="21" destOrd="0" presId="urn:microsoft.com/office/officeart/2005/8/layout/default"/>
    <dgm:cxn modelId="{D6D99037-8195-4F76-B29B-BAF432347993}" type="presParOf" srcId="{B1A1D760-E61F-48D4-BB0A-BB8A33CA3788}" destId="{A76CA647-6034-420D-A59A-CE52EBC6ABF6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669089-85FF-4337-8DA8-B1864734628D}">
      <dsp:nvSpPr>
        <dsp:cNvPr id="0" name=""/>
        <dsp:cNvSpPr/>
      </dsp:nvSpPr>
      <dsp:spPr>
        <a:xfrm>
          <a:off x="582645" y="1178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ROPA</a:t>
          </a:r>
          <a:endParaRPr lang="en-US" sz="2700" kern="1200"/>
        </a:p>
      </dsp:txBody>
      <dsp:txXfrm>
        <a:off x="582645" y="1178"/>
        <a:ext cx="2174490" cy="1304694"/>
      </dsp:txXfrm>
    </dsp:sp>
    <dsp:sp modelId="{1549219C-21FD-4B0A-BB7A-E74930EAA119}">
      <dsp:nvSpPr>
        <dsp:cNvPr id="0" name=""/>
        <dsp:cNvSpPr/>
      </dsp:nvSpPr>
      <dsp:spPr>
        <a:xfrm>
          <a:off x="2974584" y="1178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DPO to SRI</a:t>
          </a:r>
          <a:endParaRPr lang="en-US" sz="2700" kern="1200"/>
        </a:p>
      </dsp:txBody>
      <dsp:txXfrm>
        <a:off x="2974584" y="1178"/>
        <a:ext cx="2174490" cy="1304694"/>
      </dsp:txXfrm>
    </dsp:sp>
    <dsp:sp modelId="{0BCD9355-5102-4169-B1F1-5F620AC611D7}">
      <dsp:nvSpPr>
        <dsp:cNvPr id="0" name=""/>
        <dsp:cNvSpPr/>
      </dsp:nvSpPr>
      <dsp:spPr>
        <a:xfrm>
          <a:off x="5366524" y="1178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DPIA</a:t>
          </a:r>
          <a:endParaRPr lang="en-US" sz="2700" kern="1200"/>
        </a:p>
      </dsp:txBody>
      <dsp:txXfrm>
        <a:off x="5366524" y="1178"/>
        <a:ext cx="2174490" cy="1304694"/>
      </dsp:txXfrm>
    </dsp:sp>
    <dsp:sp modelId="{2262CE02-C601-421E-A7A9-84CB86836647}">
      <dsp:nvSpPr>
        <dsp:cNvPr id="0" name=""/>
        <dsp:cNvSpPr/>
      </dsp:nvSpPr>
      <dsp:spPr>
        <a:xfrm>
          <a:off x="7758464" y="1178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Purpose limitation</a:t>
          </a:r>
          <a:endParaRPr lang="en-US" sz="2700" kern="1200"/>
        </a:p>
      </dsp:txBody>
      <dsp:txXfrm>
        <a:off x="7758464" y="1178"/>
        <a:ext cx="2174490" cy="1304694"/>
      </dsp:txXfrm>
    </dsp:sp>
    <dsp:sp modelId="{EF795439-4DDC-4D3F-856D-C5FA35897853}">
      <dsp:nvSpPr>
        <dsp:cNvPr id="0" name=""/>
        <dsp:cNvSpPr/>
      </dsp:nvSpPr>
      <dsp:spPr>
        <a:xfrm>
          <a:off x="582645" y="1523321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Personal Data</a:t>
          </a:r>
          <a:endParaRPr lang="en-US" sz="2700" kern="1200"/>
        </a:p>
      </dsp:txBody>
      <dsp:txXfrm>
        <a:off x="582645" y="1523321"/>
        <a:ext cx="2174490" cy="1304694"/>
      </dsp:txXfrm>
    </dsp:sp>
    <dsp:sp modelId="{6EE778E4-5DE1-4F8E-8FDF-3987AB122EA8}">
      <dsp:nvSpPr>
        <dsp:cNvPr id="0" name=""/>
        <dsp:cNvSpPr/>
      </dsp:nvSpPr>
      <dsp:spPr>
        <a:xfrm>
          <a:off x="2974584" y="1523321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DSAR</a:t>
          </a:r>
          <a:endParaRPr lang="en-US" sz="2700" kern="1200"/>
        </a:p>
      </dsp:txBody>
      <dsp:txXfrm>
        <a:off x="2974584" y="1523321"/>
        <a:ext cx="2174490" cy="1304694"/>
      </dsp:txXfrm>
    </dsp:sp>
    <dsp:sp modelId="{F91C7141-1D3D-496C-ABB3-2486E30B4981}">
      <dsp:nvSpPr>
        <dsp:cNvPr id="0" name=""/>
        <dsp:cNvSpPr/>
      </dsp:nvSpPr>
      <dsp:spPr>
        <a:xfrm>
          <a:off x="5366524" y="1523321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Legitimate Interests</a:t>
          </a:r>
          <a:endParaRPr lang="en-US" sz="2700" kern="1200"/>
        </a:p>
      </dsp:txBody>
      <dsp:txXfrm>
        <a:off x="5366524" y="1523321"/>
        <a:ext cx="2174490" cy="1304694"/>
      </dsp:txXfrm>
    </dsp:sp>
    <dsp:sp modelId="{EB76567A-F6C2-4682-AC78-F4702EECEA3A}">
      <dsp:nvSpPr>
        <dsp:cNvPr id="0" name=""/>
        <dsp:cNvSpPr/>
      </dsp:nvSpPr>
      <dsp:spPr>
        <a:xfrm>
          <a:off x="7758464" y="1523321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International transfers</a:t>
          </a:r>
          <a:endParaRPr lang="en-US" sz="2700" kern="1200"/>
        </a:p>
      </dsp:txBody>
      <dsp:txXfrm>
        <a:off x="7758464" y="1523321"/>
        <a:ext cx="2174490" cy="1304694"/>
      </dsp:txXfrm>
    </dsp:sp>
    <dsp:sp modelId="{5C82D94E-F088-4916-B40D-0F9E2D12ABF5}">
      <dsp:nvSpPr>
        <dsp:cNvPr id="0" name=""/>
        <dsp:cNvSpPr/>
      </dsp:nvSpPr>
      <dsp:spPr>
        <a:xfrm>
          <a:off x="582645" y="3045465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ADM</a:t>
          </a:r>
          <a:endParaRPr lang="en-US" sz="2700" kern="1200"/>
        </a:p>
      </dsp:txBody>
      <dsp:txXfrm>
        <a:off x="582645" y="3045465"/>
        <a:ext cx="2174490" cy="1304694"/>
      </dsp:txXfrm>
    </dsp:sp>
    <dsp:sp modelId="{FA63A418-5F54-4EFA-8D38-AD905E7B8665}">
      <dsp:nvSpPr>
        <dsp:cNvPr id="0" name=""/>
        <dsp:cNvSpPr/>
      </dsp:nvSpPr>
      <dsp:spPr>
        <a:xfrm>
          <a:off x="2974584" y="3045465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Research</a:t>
          </a:r>
          <a:endParaRPr lang="en-US" sz="2700" kern="1200"/>
        </a:p>
      </dsp:txBody>
      <dsp:txXfrm>
        <a:off x="2974584" y="3045465"/>
        <a:ext cx="2174490" cy="1304694"/>
      </dsp:txXfrm>
    </dsp:sp>
    <dsp:sp modelId="{BD057438-9A1F-40DE-8AC0-35F71DDA540C}">
      <dsp:nvSpPr>
        <dsp:cNvPr id="0" name=""/>
        <dsp:cNvSpPr/>
      </dsp:nvSpPr>
      <dsp:spPr>
        <a:xfrm>
          <a:off x="5366524" y="3045465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ICO</a:t>
          </a:r>
          <a:endParaRPr lang="en-US" sz="2700" kern="1200"/>
        </a:p>
      </dsp:txBody>
      <dsp:txXfrm>
        <a:off x="5366524" y="3045465"/>
        <a:ext cx="2174490" cy="1304694"/>
      </dsp:txXfrm>
    </dsp:sp>
    <dsp:sp modelId="{A76CA647-6034-420D-A59A-CE52EBC6ABF6}">
      <dsp:nvSpPr>
        <dsp:cNvPr id="0" name=""/>
        <dsp:cNvSpPr/>
      </dsp:nvSpPr>
      <dsp:spPr>
        <a:xfrm>
          <a:off x="7758464" y="3045465"/>
          <a:ext cx="2174490" cy="13046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Cookies &amp; PECR</a:t>
          </a:r>
          <a:endParaRPr lang="en-US" sz="2700" kern="1200"/>
        </a:p>
      </dsp:txBody>
      <dsp:txXfrm>
        <a:off x="7758464" y="3045465"/>
        <a:ext cx="2174490" cy="1304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9928A-9A77-BF1D-DFDA-27E97703F3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CB1A49-F4A8-2FA9-54CE-D6E6057451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140C33-519D-5B4E-C515-AEB166A3F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30249-C9AA-43C7-980E-F82CA3E27186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40DF4-C535-3B1E-83CA-59FC0588A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C1FA5-1372-B1EE-5369-C6847DDE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9782-3357-4D73-AF02-8D46A6CAD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679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97A52-D7AA-7812-7E3A-20B548213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31D84-C3EC-E955-48C6-7454B836C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DD7F7-BF7E-19F8-C6DC-052CEF425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30249-C9AA-43C7-980E-F82CA3E27186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821C1-C0F2-2767-975E-30757C656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12BAD-5A9E-9EAD-D213-3EE160414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9782-3357-4D73-AF02-8D46A6CAD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528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72DD7-1F2D-BFAB-1E8A-CFC3FA6DB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E6F94F-2654-176F-61FC-5B4AA1156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960FC-8537-045F-549F-ECAF557D1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30249-C9AA-43C7-980E-F82CA3E27186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B3664-48F4-AF74-A6BE-0134693AC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279C5-9AB8-E2D7-D2F6-459B9E5AF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9782-3357-4D73-AF02-8D46A6CAD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797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3AAA1-B9C8-C560-6F1A-A17B95FA1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2FE17-B80D-9031-3584-CACEAC21E5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1DD8D8-C4DA-B799-511B-65FD320D7B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0B5EC-CB98-4F7E-D11C-6CB6F1746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30249-C9AA-43C7-980E-F82CA3E27186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EA2E4-556F-59BC-934C-0D2EFD423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6B00E5-9939-B5B2-16A9-E49A092F9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9782-3357-4D73-AF02-8D46A6CAD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420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A9A33-D794-C7D4-BB0C-D094F1E86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078271-AFA7-2217-BE6F-6E0773BE2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158D0B-CBD8-19AD-49D8-B718CDA69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64D68C-8826-BEFD-7CCB-E383BE6E16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812306-3015-EBC0-FFEB-7261785DD2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C5400B-F46E-F06F-FDF1-0AE9C8809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30249-C9AA-43C7-980E-F82CA3E27186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B7D7E7-E672-0277-BFE0-1753DF2B2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36727C-21CF-E9ED-E488-B9B2ED6B1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9782-3357-4D73-AF02-8D46A6CAD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260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1F436-2E75-1530-D86D-6CBBCF2D6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4DA9A8-1C3B-8247-9522-B6E19CD70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30249-C9AA-43C7-980E-F82CA3E27186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40CC85-65BE-C3E8-750B-688A55807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A3FBE0-5113-1408-7B85-632CDF721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9782-3357-4D73-AF02-8D46A6CAD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23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207C7F-EF08-B0CE-0134-FE0078BC0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30249-C9AA-43C7-980E-F82CA3E27186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7A25D3-5F14-33D6-887F-223D9DDAF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EC0A9-DE9E-F2E9-ED5B-105394801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9782-3357-4D73-AF02-8D46A6CAD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691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9218C-557B-65D2-22C9-0B768110A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E6E6E-6360-F4A2-828D-909351406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99549-8867-7070-1F9C-635771918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D5F792-2849-8677-1C91-D73143EF4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30249-C9AA-43C7-980E-F82CA3E27186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AF270-9ECD-3B89-740E-3BCE3C552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4C90FF-1B27-7271-B180-57C77D3B7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9782-3357-4D73-AF02-8D46A6CAD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73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E099-F437-5254-BD14-B49A4D0B8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4C3906-6772-813D-4F18-4A7E5AD39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DD935-9BBD-FCBA-7A4D-ADA2D1822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D57356-0EF4-2AE7-4B22-239CF06EA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30249-C9AA-43C7-980E-F82CA3E27186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0766C0-67C2-0940-35FA-388F7A0D7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5482B0-DB96-5A35-A23B-262A002DB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9782-3357-4D73-AF02-8D46A6CAD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513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D1EEB-B7AE-A3A4-5012-71860316B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E9D10F-B847-C81C-5C76-36E256EEFE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A5EA2-9F3B-AEF4-9B38-10ABF74E8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30249-C9AA-43C7-980E-F82CA3E27186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9737C-E90D-0BF6-5802-43E7C36BC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D3893-4D9F-7250-28E0-AF346A27D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9782-3357-4D73-AF02-8D46A6CAD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726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356C9D-CCAB-CC33-91DA-C3832CB7F2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7CEE0A-B64B-860F-8114-155A2BF2B4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134CD4-2D25-BF03-F782-7500B5E7D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30249-C9AA-43C7-980E-F82CA3E27186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5F503-1357-B32A-3C57-561DE26FA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BCF79-5A96-B029-3211-030009543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39782-3357-4D73-AF02-8D46A6CAD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912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69842-CF7D-6E07-9CC0-823C5B9B6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C04BB-A25D-3CC2-7D9E-CC8306964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1F442-A341-AE2D-F515-37C3024062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230249-C9AA-43C7-980E-F82CA3E27186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F0EBE-A385-5B3A-6E64-CA936911E7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25C3F-0377-6A0E-3E32-175C9D75DA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F39782-3357-4D73-AF02-8D46A6CAD4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434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0E21785-62D8-430F-9521-90166EF7C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D7CF8A0-D3E4-4A16-87D3-1D973AC61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3296" y="697832"/>
            <a:ext cx="8189484" cy="5541981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C2BC6C-9CA0-C103-5EFF-BB022F6D51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5473" y="1998925"/>
            <a:ext cx="5541054" cy="2149412"/>
          </a:xfrm>
        </p:spPr>
        <p:txBody>
          <a:bodyPr>
            <a:normAutofit/>
          </a:bodyPr>
          <a:lstStyle/>
          <a:p>
            <a:r>
              <a:rPr lang="en-GB" sz="3600" b="1" i="0" dirty="0">
                <a:effectLst/>
                <a:latin typeface="verdana" panose="020B0604030504040204" pitchFamily="34" charset="0"/>
              </a:rPr>
              <a:t>UK Data Protection The Changing Substantive Landscape</a:t>
            </a:r>
            <a:endParaRPr lang="en-GB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0BF43D-3186-D0BD-CF36-F3CC3B9ACB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0419" y="4300833"/>
            <a:ext cx="4431162" cy="119187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Vivienne Artz </a:t>
            </a:r>
          </a:p>
          <a:p>
            <a:r>
              <a:rPr lang="en-GB" dirty="0"/>
              <a:t>Data Strategy &amp; Privacy Policy Advisor to CIPL</a:t>
            </a:r>
          </a:p>
        </p:txBody>
      </p:sp>
    </p:spTree>
    <p:extLst>
      <p:ext uri="{BB962C8B-B14F-4D97-AF65-F5344CB8AC3E}">
        <p14:creationId xmlns:p14="http://schemas.microsoft.com/office/powerpoint/2010/main" val="1633473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8684DF-EA1E-22AD-D6E6-94A112A21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GB" dirty="0"/>
              <a:t>Where is UK Data Protection Today?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F38FE-335A-A90B-DBA0-93868AA20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en-GB" sz="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Data Protection Act 2018</a:t>
            </a:r>
          </a:p>
          <a:p>
            <a:pPr>
              <a:spcAft>
                <a:spcPts val="800"/>
              </a:spcAft>
            </a:pPr>
            <a:r>
              <a:rPr lang="en-GB" sz="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Freedom of Information Act 2000</a:t>
            </a:r>
          </a:p>
          <a:p>
            <a:pPr>
              <a:spcAft>
                <a:spcPts val="800"/>
              </a:spcAft>
            </a:pPr>
            <a:r>
              <a:rPr lang="en-GB" sz="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Privacy and Electronic Communications Regulations 2004/11/15/16/18</a:t>
            </a:r>
          </a:p>
          <a:p>
            <a:pPr>
              <a:spcAft>
                <a:spcPts val="800"/>
              </a:spcAft>
            </a:pPr>
            <a:r>
              <a:rPr lang="en-GB" sz="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UK GDPR</a:t>
            </a:r>
          </a:p>
          <a:p>
            <a:pPr>
              <a:spcAft>
                <a:spcPts val="800"/>
              </a:spcAft>
            </a:pPr>
            <a:r>
              <a:rPr lang="en-GB" sz="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Environmental Information Regulations 2004</a:t>
            </a:r>
          </a:p>
          <a:p>
            <a:pPr>
              <a:spcAft>
                <a:spcPts val="800"/>
              </a:spcAft>
            </a:pPr>
            <a:r>
              <a:rPr lang="en-GB" sz="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INSPIRE Regulations 2009 (public authorities, spatial/geographic data)</a:t>
            </a:r>
          </a:p>
          <a:p>
            <a:pPr>
              <a:spcAft>
                <a:spcPts val="800"/>
              </a:spcAft>
            </a:pPr>
            <a:r>
              <a:rPr lang="en-GB" sz="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eIDAS Regulation 2014 (e ID and trust services)</a:t>
            </a:r>
          </a:p>
          <a:p>
            <a:pPr>
              <a:spcAft>
                <a:spcPts val="800"/>
              </a:spcAft>
            </a:pPr>
            <a:r>
              <a:rPr lang="en-GB" sz="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Re-use of Public Sector Information Regulations  2015</a:t>
            </a:r>
          </a:p>
          <a:p>
            <a:pPr>
              <a:spcAft>
                <a:spcPts val="800"/>
              </a:spcAft>
            </a:pPr>
            <a:r>
              <a:rPr lang="en-GB" sz="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NIS Regulations 2018 (Network &amp; Info Systems)</a:t>
            </a:r>
          </a:p>
          <a:p>
            <a:pPr>
              <a:spcAft>
                <a:spcPts val="800"/>
              </a:spcAft>
            </a:pPr>
            <a:r>
              <a:rPr lang="en-GB" sz="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Investigatory Powers Act 2016 (interception &amp; access to comms data)</a:t>
            </a:r>
          </a:p>
          <a:p>
            <a:pPr>
              <a:spcAft>
                <a:spcPts val="800"/>
              </a:spcAft>
            </a:pPr>
            <a:r>
              <a:rPr lang="en-GB" sz="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Online Safety Act 2023 (OfCom)</a:t>
            </a:r>
          </a:p>
          <a:p>
            <a:endParaRPr lang="en-GB" sz="800"/>
          </a:p>
        </p:txBody>
      </p:sp>
      <p:pic>
        <p:nvPicPr>
          <p:cNvPr id="5" name="Picture 4" descr="Programming data on computer monitor">
            <a:extLst>
              <a:ext uri="{FF2B5EF4-FFF2-40B4-BE49-F238E27FC236}">
                <a16:creationId xmlns:a16="http://schemas.microsoft.com/office/drawing/2014/main" id="{5D2243E9-38BE-EC68-2E60-3C322FA4BA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54" r="16009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63884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70142F-9745-46B1-D46A-97B1F0344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en-GB"/>
              <a:t>UK Digital Strategy </a:t>
            </a:r>
          </a:p>
        </p:txBody>
      </p:sp>
      <p:pic>
        <p:nvPicPr>
          <p:cNvPr id="5" name="Picture 4" descr="A digitally rendered city with numbers">
            <a:extLst>
              <a:ext uri="{FF2B5EF4-FFF2-40B4-BE49-F238E27FC236}">
                <a16:creationId xmlns:a16="http://schemas.microsoft.com/office/drawing/2014/main" id="{586D13A2-7473-4C23-453C-116CE1E862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38" r="37114" b="-1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D9B10-3F1E-2AF5-DF88-DAFDAB82A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>
            <a:normAutofit/>
          </a:bodyPr>
          <a:lstStyle/>
          <a:p>
            <a:r>
              <a:rPr lang="en-GB" sz="2000"/>
              <a:t>Digital Foundations/infrastructure</a:t>
            </a:r>
          </a:p>
          <a:p>
            <a:r>
              <a:rPr lang="en-GB" sz="2000"/>
              <a:t>Ideas and Intellectual Property</a:t>
            </a:r>
          </a:p>
          <a:p>
            <a:r>
              <a:rPr lang="en-GB" sz="2000"/>
              <a:t>Skills and talent</a:t>
            </a:r>
          </a:p>
          <a:p>
            <a:r>
              <a:rPr lang="en-GB" sz="2000"/>
              <a:t>Finance and investment</a:t>
            </a:r>
          </a:p>
          <a:p>
            <a:r>
              <a:rPr lang="en-GB" sz="2000"/>
              <a:t>Levelling up</a:t>
            </a:r>
          </a:p>
          <a:p>
            <a:r>
              <a:rPr lang="en-GB" sz="2000"/>
              <a:t>Enhancing the UK’s place in the world</a:t>
            </a:r>
          </a:p>
          <a:p>
            <a:endParaRPr lang="en-GB" sz="2000"/>
          </a:p>
          <a:p>
            <a:pPr marL="0" indent="0">
              <a:buNone/>
            </a:pPr>
            <a:r>
              <a:rPr lang="en-GB" sz="2000"/>
              <a:t>Supported by a pro-innovation approach to regulation</a:t>
            </a:r>
          </a:p>
        </p:txBody>
      </p:sp>
    </p:spTree>
    <p:extLst>
      <p:ext uri="{BB962C8B-B14F-4D97-AF65-F5344CB8AC3E}">
        <p14:creationId xmlns:p14="http://schemas.microsoft.com/office/powerpoint/2010/main" val="1081959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D1D7EF1B-7265-4A47-AB85-5639DB833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A770EBD-5B77-46EC-BF58-EF27ACD6B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3615" y="0"/>
            <a:ext cx="7299977" cy="6858000"/>
          </a:xfrm>
          <a:custGeom>
            <a:avLst/>
            <a:gdLst>
              <a:gd name="connsiteX0" fmla="*/ 1008599 w 7299977"/>
              <a:gd name="connsiteY0" fmla="*/ 0 h 6858000"/>
              <a:gd name="connsiteX1" fmla="*/ 4420653 w 7299977"/>
              <a:gd name="connsiteY1" fmla="*/ 0 h 6858000"/>
              <a:gd name="connsiteX2" fmla="*/ 5511704 w 7299977"/>
              <a:gd name="connsiteY2" fmla="*/ 0 h 6858000"/>
              <a:gd name="connsiteX3" fmla="*/ 7299977 w 7299977"/>
              <a:gd name="connsiteY3" fmla="*/ 0 h 6858000"/>
              <a:gd name="connsiteX4" fmla="*/ 7299977 w 7299977"/>
              <a:gd name="connsiteY4" fmla="*/ 6858000 h 6858000"/>
              <a:gd name="connsiteX5" fmla="*/ 5511704 w 7299977"/>
              <a:gd name="connsiteY5" fmla="*/ 6858000 h 6858000"/>
              <a:gd name="connsiteX6" fmla="*/ 4420653 w 7299977"/>
              <a:gd name="connsiteY6" fmla="*/ 6858000 h 6858000"/>
              <a:gd name="connsiteX7" fmla="*/ 1592997 w 7299977"/>
              <a:gd name="connsiteY7" fmla="*/ 6858000 h 6858000"/>
              <a:gd name="connsiteX8" fmla="*/ 1232473 w 7299977"/>
              <a:gd name="connsiteY8" fmla="*/ 6658805 h 6858000"/>
              <a:gd name="connsiteX9" fmla="*/ 1075471 w 7299977"/>
              <a:gd name="connsiteY9" fmla="*/ 6431153 h 6858000"/>
              <a:gd name="connsiteX10" fmla="*/ 1020229 w 7299977"/>
              <a:gd name="connsiteY10" fmla="*/ 6367127 h 6858000"/>
              <a:gd name="connsiteX11" fmla="*/ 883579 w 7299977"/>
              <a:gd name="connsiteY11" fmla="*/ 6281757 h 6858000"/>
              <a:gd name="connsiteX12" fmla="*/ 645167 w 7299977"/>
              <a:gd name="connsiteY12" fmla="*/ 6100347 h 6858000"/>
              <a:gd name="connsiteX13" fmla="*/ 732391 w 7299977"/>
              <a:gd name="connsiteY13" fmla="*/ 6057663 h 6858000"/>
              <a:gd name="connsiteX14" fmla="*/ 985339 w 7299977"/>
              <a:gd name="connsiteY14" fmla="*/ 6167932 h 6858000"/>
              <a:gd name="connsiteX15" fmla="*/ 1168509 w 7299977"/>
              <a:gd name="connsiteY15" fmla="*/ 6196388 h 6858000"/>
              <a:gd name="connsiteX16" fmla="*/ 909746 w 7299977"/>
              <a:gd name="connsiteY16" fmla="*/ 6004307 h 6858000"/>
              <a:gd name="connsiteX17" fmla="*/ 659704 w 7299977"/>
              <a:gd name="connsiteY17" fmla="*/ 5755314 h 6858000"/>
              <a:gd name="connsiteX18" fmla="*/ 851597 w 7299977"/>
              <a:gd name="connsiteY18" fmla="*/ 5801555 h 6858000"/>
              <a:gd name="connsiteX19" fmla="*/ 860319 w 7299977"/>
              <a:gd name="connsiteY19" fmla="*/ 5769542 h 6858000"/>
              <a:gd name="connsiteX20" fmla="*/ 691686 w 7299977"/>
              <a:gd name="connsiteY20" fmla="*/ 5474306 h 6858000"/>
              <a:gd name="connsiteX21" fmla="*/ 610278 w 7299977"/>
              <a:gd name="connsiteY21" fmla="*/ 5353367 h 6858000"/>
              <a:gd name="connsiteX22" fmla="*/ 238123 w 7299977"/>
              <a:gd name="connsiteY22" fmla="*/ 4994104 h 6858000"/>
              <a:gd name="connsiteX23" fmla="*/ 592833 w 7299977"/>
              <a:gd name="connsiteY23" fmla="*/ 5154171 h 6858000"/>
              <a:gd name="connsiteX24" fmla="*/ 226494 w 7299977"/>
              <a:gd name="connsiteY24" fmla="*/ 4805580 h 6858000"/>
              <a:gd name="connsiteX25" fmla="*/ 49139 w 7299977"/>
              <a:gd name="connsiteY25" fmla="*/ 4677526 h 6858000"/>
              <a:gd name="connsiteX26" fmla="*/ 5527 w 7299977"/>
              <a:gd name="connsiteY26" fmla="*/ 4602828 h 6858000"/>
              <a:gd name="connsiteX27" fmla="*/ 84029 w 7299977"/>
              <a:gd name="connsiteY27" fmla="*/ 4585042 h 6858000"/>
              <a:gd name="connsiteX28" fmla="*/ 325347 w 7299977"/>
              <a:gd name="connsiteY28" fmla="*/ 4613499 h 6858000"/>
              <a:gd name="connsiteX29" fmla="*/ 25879 w 7299977"/>
              <a:gd name="connsiteY29" fmla="*/ 4378734 h 6858000"/>
              <a:gd name="connsiteX30" fmla="*/ 249753 w 7299977"/>
              <a:gd name="connsiteY30" fmla="*/ 4414305 h 6858000"/>
              <a:gd name="connsiteX31" fmla="*/ 313718 w 7299977"/>
              <a:gd name="connsiteY31" fmla="*/ 4321821 h 6858000"/>
              <a:gd name="connsiteX32" fmla="*/ 418386 w 7299977"/>
              <a:gd name="connsiteY32" fmla="*/ 4172424 h 6858000"/>
              <a:gd name="connsiteX33" fmla="*/ 491072 w 7299977"/>
              <a:gd name="connsiteY33" fmla="*/ 4090612 h 6858000"/>
              <a:gd name="connsiteX34" fmla="*/ 520147 w 7299977"/>
              <a:gd name="connsiteY34" fmla="*/ 3827390 h 6858000"/>
              <a:gd name="connsiteX35" fmla="*/ 459090 w 7299977"/>
              <a:gd name="connsiteY35" fmla="*/ 3539269 h 6858000"/>
              <a:gd name="connsiteX36" fmla="*/ 290458 w 7299977"/>
              <a:gd name="connsiteY36" fmla="*/ 3393429 h 6858000"/>
              <a:gd name="connsiteX37" fmla="*/ 339884 w 7299977"/>
              <a:gd name="connsiteY37" fmla="*/ 3229805 h 6858000"/>
              <a:gd name="connsiteX38" fmla="*/ 697501 w 7299977"/>
              <a:gd name="connsiteY38" fmla="*/ 3329402 h 6858000"/>
              <a:gd name="connsiteX39" fmla="*/ 165437 w 7299977"/>
              <a:gd name="connsiteY39" fmla="*/ 2941684 h 6858000"/>
              <a:gd name="connsiteX40" fmla="*/ 255568 w 7299977"/>
              <a:gd name="connsiteY40" fmla="*/ 2923898 h 6858000"/>
              <a:gd name="connsiteX41" fmla="*/ 578296 w 7299977"/>
              <a:gd name="connsiteY41" fmla="*/ 2703362 h 6858000"/>
              <a:gd name="connsiteX42" fmla="*/ 595740 w 7299977"/>
              <a:gd name="connsiteY42" fmla="*/ 2692689 h 6858000"/>
              <a:gd name="connsiteX43" fmla="*/ 650982 w 7299977"/>
              <a:gd name="connsiteY43" fmla="*/ 2553965 h 6858000"/>
              <a:gd name="connsiteX44" fmla="*/ 825429 w 7299977"/>
              <a:gd name="connsiteY44" fmla="*/ 2532623 h 6858000"/>
              <a:gd name="connsiteX45" fmla="*/ 970802 w 7299977"/>
              <a:gd name="connsiteY45" fmla="*/ 2564636 h 6858000"/>
              <a:gd name="connsiteX46" fmla="*/ 1127805 w 7299977"/>
              <a:gd name="connsiteY46" fmla="*/ 2525509 h 6858000"/>
              <a:gd name="connsiteX47" fmla="*/ 1267362 w 7299977"/>
              <a:gd name="connsiteY47" fmla="*/ 2543294 h 6858000"/>
              <a:gd name="connsiteX48" fmla="*/ 1386568 w 7299977"/>
              <a:gd name="connsiteY48" fmla="*/ 2518395 h 6858000"/>
              <a:gd name="connsiteX49" fmla="*/ 1270270 w 7299977"/>
              <a:gd name="connsiteY49" fmla="*/ 2401012 h 6858000"/>
              <a:gd name="connsiteX50" fmla="*/ 1107453 w 7299977"/>
              <a:gd name="connsiteY50" fmla="*/ 2401012 h 6858000"/>
              <a:gd name="connsiteX51" fmla="*/ 991154 w 7299977"/>
              <a:gd name="connsiteY51" fmla="*/ 2326314 h 6858000"/>
              <a:gd name="connsiteX52" fmla="*/ 880671 w 7299977"/>
              <a:gd name="connsiteY52" fmla="*/ 2191146 h 6858000"/>
              <a:gd name="connsiteX53" fmla="*/ 491072 w 7299977"/>
              <a:gd name="connsiteY53" fmla="*/ 1974165 h 6858000"/>
              <a:gd name="connsiteX54" fmla="*/ 421293 w 7299977"/>
              <a:gd name="connsiteY54" fmla="*/ 1892353 h 6858000"/>
              <a:gd name="connsiteX55" fmla="*/ 1531941 w 7299977"/>
              <a:gd name="connsiteY55" fmla="*/ 2208931 h 6858000"/>
              <a:gd name="connsiteX56" fmla="*/ 1188861 w 7299977"/>
              <a:gd name="connsiteY56" fmla="*/ 2077320 h 6858000"/>
              <a:gd name="connsiteX57" fmla="*/ 1421458 w 7299977"/>
              <a:gd name="connsiteY57" fmla="*/ 2102219 h 6858000"/>
              <a:gd name="connsiteX58" fmla="*/ 1549386 w 7299977"/>
              <a:gd name="connsiteY58" fmla="*/ 2013292 h 6858000"/>
              <a:gd name="connsiteX59" fmla="*/ 1549386 w 7299977"/>
              <a:gd name="connsiteY59" fmla="*/ 1984836 h 6858000"/>
              <a:gd name="connsiteX60" fmla="*/ 1453440 w 7299977"/>
              <a:gd name="connsiteY60" fmla="*/ 1903025 h 6858000"/>
              <a:gd name="connsiteX61" fmla="*/ 1398198 w 7299977"/>
              <a:gd name="connsiteY61" fmla="*/ 1849668 h 6858000"/>
              <a:gd name="connsiteX62" fmla="*/ 1247011 w 7299977"/>
              <a:gd name="connsiteY62" fmla="*/ 1657587 h 6858000"/>
              <a:gd name="connsiteX63" fmla="*/ 1354586 w 7299977"/>
              <a:gd name="connsiteY63" fmla="*/ 1636245 h 6858000"/>
              <a:gd name="connsiteX64" fmla="*/ 1395290 w 7299977"/>
              <a:gd name="connsiteY64" fmla="*/ 1597117 h 6858000"/>
              <a:gd name="connsiteX65" fmla="*/ 1366216 w 7299977"/>
              <a:gd name="connsiteY65" fmla="*/ 1540204 h 6858000"/>
              <a:gd name="connsiteX66" fmla="*/ 1031858 w 7299977"/>
              <a:gd name="connsiteY66" fmla="*/ 1365909 h 6858000"/>
              <a:gd name="connsiteX67" fmla="*/ 1005692 w 7299977"/>
              <a:gd name="connsiteY67" fmla="*/ 1230741 h 6858000"/>
              <a:gd name="connsiteX68" fmla="*/ 1069655 w 7299977"/>
              <a:gd name="connsiteY68" fmla="*/ 1209399 h 6858000"/>
              <a:gd name="connsiteX69" fmla="*/ 1142342 w 7299977"/>
              <a:gd name="connsiteY69" fmla="*/ 1220069 h 6858000"/>
              <a:gd name="connsiteX70" fmla="*/ 1084193 w 7299977"/>
              <a:gd name="connsiteY70" fmla="*/ 1113358 h 6858000"/>
              <a:gd name="connsiteX71" fmla="*/ 848689 w 7299977"/>
              <a:gd name="connsiteY71" fmla="*/ 1006647 h 6858000"/>
              <a:gd name="connsiteX72" fmla="*/ 805077 w 7299977"/>
              <a:gd name="connsiteY72" fmla="*/ 949734 h 6858000"/>
              <a:gd name="connsiteX73" fmla="*/ 863226 w 7299977"/>
              <a:gd name="connsiteY73" fmla="*/ 921277 h 6858000"/>
              <a:gd name="connsiteX74" fmla="*/ 906838 w 7299977"/>
              <a:gd name="connsiteY74" fmla="*/ 910606 h 6858000"/>
              <a:gd name="connsiteX75" fmla="*/ 5527 w 7299977"/>
              <a:gd name="connsiteY75" fmla="*/ 465975 h 6858000"/>
              <a:gd name="connsiteX76" fmla="*/ 209049 w 7299977"/>
              <a:gd name="connsiteY76" fmla="*/ 462417 h 6858000"/>
              <a:gd name="connsiteX77" fmla="*/ 409664 w 7299977"/>
              <a:gd name="connsiteY77" fmla="*/ 533558 h 6858000"/>
              <a:gd name="connsiteX78" fmla="*/ 621908 w 7299977"/>
              <a:gd name="connsiteY78" fmla="*/ 522887 h 6858000"/>
              <a:gd name="connsiteX79" fmla="*/ 822522 w 7299977"/>
              <a:gd name="connsiteY79" fmla="*/ 558458 h 6858000"/>
              <a:gd name="connsiteX80" fmla="*/ 996969 w 7299977"/>
              <a:gd name="connsiteY80" fmla="*/ 558458 h 6858000"/>
              <a:gd name="connsiteX81" fmla="*/ 834151 w 7299977"/>
              <a:gd name="connsiteY81" fmla="*/ 505101 h 6858000"/>
              <a:gd name="connsiteX82" fmla="*/ 773095 w 7299977"/>
              <a:gd name="connsiteY82" fmla="*/ 416176 h 6858000"/>
              <a:gd name="connsiteX83" fmla="*/ 793447 w 7299977"/>
              <a:gd name="connsiteY83" fmla="*/ 334364 h 6858000"/>
              <a:gd name="connsiteX84" fmla="*/ 860319 w 7299977"/>
              <a:gd name="connsiteY84" fmla="*/ 359262 h 6858000"/>
              <a:gd name="connsiteX85" fmla="*/ 938820 w 7299977"/>
              <a:gd name="connsiteY85" fmla="*/ 451747 h 6858000"/>
              <a:gd name="connsiteX86" fmla="*/ 956265 w 7299977"/>
              <a:gd name="connsiteY86" fmla="*/ 394834 h 6858000"/>
              <a:gd name="connsiteX87" fmla="*/ 1002784 w 7299977"/>
              <a:gd name="connsiteY87" fmla="*/ 352148 h 6858000"/>
              <a:gd name="connsiteX88" fmla="*/ 1270270 w 7299977"/>
              <a:gd name="connsiteY88" fmla="*/ 373491 h 6858000"/>
              <a:gd name="connsiteX89" fmla="*/ 1092915 w 7299977"/>
              <a:gd name="connsiteY89" fmla="*/ 192082 h 6858000"/>
              <a:gd name="connsiteX90" fmla="*/ 979525 w 7299977"/>
              <a:gd name="connsiteY90" fmla="*/ 163625 h 6858000"/>
              <a:gd name="connsiteX91" fmla="*/ 953358 w 7299977"/>
              <a:gd name="connsiteY91" fmla="*/ 88927 h 6858000"/>
              <a:gd name="connsiteX92" fmla="*/ 1005692 w 7299977"/>
              <a:gd name="connsiteY92" fmla="*/ 71141 h 6858000"/>
              <a:gd name="connsiteX93" fmla="*/ 1267362 w 7299977"/>
              <a:gd name="connsiteY93" fmla="*/ 135168 h 6858000"/>
              <a:gd name="connsiteX94" fmla="*/ 1310975 w 7299977"/>
              <a:gd name="connsiteY94" fmla="*/ 110269 h 6858000"/>
              <a:gd name="connsiteX95" fmla="*/ 1008599 w 7299977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7299977" h="6858000">
                <a:moveTo>
                  <a:pt x="1008599" y="0"/>
                </a:moveTo>
                <a:lnTo>
                  <a:pt x="4420653" y="0"/>
                </a:lnTo>
                <a:lnTo>
                  <a:pt x="5511704" y="0"/>
                </a:lnTo>
                <a:lnTo>
                  <a:pt x="7299977" y="0"/>
                </a:lnTo>
                <a:lnTo>
                  <a:pt x="7299977" y="6858000"/>
                </a:lnTo>
                <a:lnTo>
                  <a:pt x="5511704" y="6858000"/>
                </a:lnTo>
                <a:lnTo>
                  <a:pt x="4420653" y="6858000"/>
                </a:lnTo>
                <a:lnTo>
                  <a:pt x="1592997" y="6858000"/>
                </a:lnTo>
                <a:cubicBezTo>
                  <a:pt x="1473792" y="6786859"/>
                  <a:pt x="1360401" y="6701489"/>
                  <a:pt x="1232473" y="6658805"/>
                </a:cubicBezTo>
                <a:cubicBezTo>
                  <a:pt x="1145250" y="6630349"/>
                  <a:pt x="1060933" y="6580550"/>
                  <a:pt x="1075471" y="6431153"/>
                </a:cubicBezTo>
                <a:cubicBezTo>
                  <a:pt x="1078378" y="6388469"/>
                  <a:pt x="1055118" y="6356456"/>
                  <a:pt x="1020229" y="6367127"/>
                </a:cubicBezTo>
                <a:cubicBezTo>
                  <a:pt x="953358" y="6388469"/>
                  <a:pt x="921375" y="6327999"/>
                  <a:pt x="883579" y="6281757"/>
                </a:cubicBezTo>
                <a:cubicBezTo>
                  <a:pt x="816707" y="6199945"/>
                  <a:pt x="752743" y="6114575"/>
                  <a:pt x="645167" y="6100347"/>
                </a:cubicBezTo>
                <a:cubicBezTo>
                  <a:pt x="665519" y="6036320"/>
                  <a:pt x="700408" y="6043434"/>
                  <a:pt x="732391" y="6057663"/>
                </a:cubicBezTo>
                <a:cubicBezTo>
                  <a:pt x="816707" y="6093234"/>
                  <a:pt x="901023" y="6132361"/>
                  <a:pt x="985339" y="6167932"/>
                </a:cubicBezTo>
                <a:cubicBezTo>
                  <a:pt x="1040581" y="6189274"/>
                  <a:pt x="1095822" y="6221287"/>
                  <a:pt x="1168509" y="6196388"/>
                </a:cubicBezTo>
                <a:cubicBezTo>
                  <a:pt x="1104545" y="6068335"/>
                  <a:pt x="996969" y="6043434"/>
                  <a:pt x="909746" y="6004307"/>
                </a:cubicBezTo>
                <a:cubicBezTo>
                  <a:pt x="802169" y="5954508"/>
                  <a:pt x="738206" y="5862025"/>
                  <a:pt x="659704" y="5755314"/>
                </a:cubicBezTo>
                <a:cubicBezTo>
                  <a:pt x="738206" y="5726858"/>
                  <a:pt x="787632" y="5805112"/>
                  <a:pt x="851597" y="5801555"/>
                </a:cubicBezTo>
                <a:cubicBezTo>
                  <a:pt x="854504" y="5790884"/>
                  <a:pt x="860319" y="5769542"/>
                  <a:pt x="860319" y="5769542"/>
                </a:cubicBezTo>
                <a:cubicBezTo>
                  <a:pt x="755650" y="5712629"/>
                  <a:pt x="709132" y="5605917"/>
                  <a:pt x="691686" y="5474306"/>
                </a:cubicBezTo>
                <a:cubicBezTo>
                  <a:pt x="685872" y="5406721"/>
                  <a:pt x="648075" y="5385379"/>
                  <a:pt x="610278" y="5353367"/>
                </a:cubicBezTo>
                <a:cubicBezTo>
                  <a:pt x="482350" y="5243097"/>
                  <a:pt x="345700" y="5143500"/>
                  <a:pt x="238123" y="4994104"/>
                </a:cubicBezTo>
                <a:cubicBezTo>
                  <a:pt x="363144" y="5011889"/>
                  <a:pt x="461997" y="5111487"/>
                  <a:pt x="592833" y="5154171"/>
                </a:cubicBezTo>
                <a:cubicBezTo>
                  <a:pt x="488165" y="4990547"/>
                  <a:pt x="351514" y="4905177"/>
                  <a:pt x="226494" y="4805580"/>
                </a:cubicBezTo>
                <a:cubicBezTo>
                  <a:pt x="168344" y="4759339"/>
                  <a:pt x="116011" y="4702425"/>
                  <a:pt x="49139" y="4677526"/>
                </a:cubicBezTo>
                <a:cubicBezTo>
                  <a:pt x="25879" y="4670412"/>
                  <a:pt x="-14826" y="4652628"/>
                  <a:pt x="5527" y="4602828"/>
                </a:cubicBezTo>
                <a:cubicBezTo>
                  <a:pt x="22972" y="4560144"/>
                  <a:pt x="54954" y="4574373"/>
                  <a:pt x="84029" y="4585042"/>
                </a:cubicBezTo>
                <a:cubicBezTo>
                  <a:pt x="153807" y="4613499"/>
                  <a:pt x="229401" y="4613499"/>
                  <a:pt x="325347" y="4613499"/>
                </a:cubicBezTo>
                <a:cubicBezTo>
                  <a:pt x="243939" y="4478331"/>
                  <a:pt x="95658" y="4521016"/>
                  <a:pt x="25879" y="4378734"/>
                </a:cubicBezTo>
                <a:cubicBezTo>
                  <a:pt x="113103" y="4353835"/>
                  <a:pt x="179975" y="4403633"/>
                  <a:pt x="249753" y="4414305"/>
                </a:cubicBezTo>
                <a:cubicBezTo>
                  <a:pt x="313718" y="4424975"/>
                  <a:pt x="328254" y="4400076"/>
                  <a:pt x="313718" y="4321821"/>
                </a:cubicBezTo>
                <a:cubicBezTo>
                  <a:pt x="290458" y="4200882"/>
                  <a:pt x="325347" y="4140411"/>
                  <a:pt x="418386" y="4172424"/>
                </a:cubicBezTo>
                <a:cubicBezTo>
                  <a:pt x="505609" y="4204438"/>
                  <a:pt x="514332" y="4158196"/>
                  <a:pt x="491072" y="4090612"/>
                </a:cubicBezTo>
                <a:cubicBezTo>
                  <a:pt x="456183" y="3991015"/>
                  <a:pt x="493979" y="3912759"/>
                  <a:pt x="520147" y="3827390"/>
                </a:cubicBezTo>
                <a:cubicBezTo>
                  <a:pt x="560851" y="3699337"/>
                  <a:pt x="543407" y="3635309"/>
                  <a:pt x="459090" y="3539269"/>
                </a:cubicBezTo>
                <a:cubicBezTo>
                  <a:pt x="409664" y="3485914"/>
                  <a:pt x="360236" y="3439672"/>
                  <a:pt x="290458" y="3393429"/>
                </a:cubicBezTo>
                <a:cubicBezTo>
                  <a:pt x="450368" y="3368530"/>
                  <a:pt x="284643" y="3283162"/>
                  <a:pt x="339884" y="3229805"/>
                </a:cubicBezTo>
                <a:cubicBezTo>
                  <a:pt x="453275" y="3208463"/>
                  <a:pt x="543407" y="3379202"/>
                  <a:pt x="697501" y="3329402"/>
                </a:cubicBezTo>
                <a:cubicBezTo>
                  <a:pt x="511425" y="3183563"/>
                  <a:pt x="302087" y="3137322"/>
                  <a:pt x="165437" y="2941684"/>
                </a:cubicBezTo>
                <a:cubicBezTo>
                  <a:pt x="197419" y="2899000"/>
                  <a:pt x="229401" y="2941684"/>
                  <a:pt x="255568" y="2923898"/>
                </a:cubicBezTo>
                <a:cubicBezTo>
                  <a:pt x="255568" y="2913227"/>
                  <a:pt x="560851" y="2980812"/>
                  <a:pt x="578296" y="2703362"/>
                </a:cubicBezTo>
                <a:cubicBezTo>
                  <a:pt x="584111" y="2703362"/>
                  <a:pt x="589926" y="2703362"/>
                  <a:pt x="595740" y="2692689"/>
                </a:cubicBezTo>
                <a:cubicBezTo>
                  <a:pt x="627722" y="2653563"/>
                  <a:pt x="598648" y="2561080"/>
                  <a:pt x="650982" y="2553965"/>
                </a:cubicBezTo>
                <a:cubicBezTo>
                  <a:pt x="709132" y="2546851"/>
                  <a:pt x="764373" y="2514837"/>
                  <a:pt x="825429" y="2532623"/>
                </a:cubicBezTo>
                <a:cubicBezTo>
                  <a:pt x="871949" y="2546851"/>
                  <a:pt x="921375" y="2564636"/>
                  <a:pt x="970802" y="2564636"/>
                </a:cubicBezTo>
                <a:cubicBezTo>
                  <a:pt x="1023136" y="2564636"/>
                  <a:pt x="1095822" y="2685576"/>
                  <a:pt x="1127805" y="2525509"/>
                </a:cubicBezTo>
                <a:cubicBezTo>
                  <a:pt x="1127805" y="2518395"/>
                  <a:pt x="1217936" y="2536181"/>
                  <a:pt x="1267362" y="2543294"/>
                </a:cubicBezTo>
                <a:cubicBezTo>
                  <a:pt x="1308067" y="2550408"/>
                  <a:pt x="1357494" y="2582422"/>
                  <a:pt x="1386568" y="2518395"/>
                </a:cubicBezTo>
                <a:cubicBezTo>
                  <a:pt x="1401105" y="2479267"/>
                  <a:pt x="1331326" y="2408126"/>
                  <a:pt x="1270270" y="2401012"/>
                </a:cubicBezTo>
                <a:cubicBezTo>
                  <a:pt x="1215029" y="2393898"/>
                  <a:pt x="1159787" y="2386784"/>
                  <a:pt x="1107453" y="2401012"/>
                </a:cubicBezTo>
                <a:cubicBezTo>
                  <a:pt x="1043489" y="2418796"/>
                  <a:pt x="1008599" y="2390340"/>
                  <a:pt x="991154" y="2326314"/>
                </a:cubicBezTo>
                <a:cubicBezTo>
                  <a:pt x="970802" y="2258731"/>
                  <a:pt x="933005" y="2223159"/>
                  <a:pt x="880671" y="2191146"/>
                </a:cubicBezTo>
                <a:cubicBezTo>
                  <a:pt x="752743" y="2112891"/>
                  <a:pt x="630630" y="2020407"/>
                  <a:pt x="491072" y="1974165"/>
                </a:cubicBezTo>
                <a:cubicBezTo>
                  <a:pt x="464905" y="1967051"/>
                  <a:pt x="432923" y="1952823"/>
                  <a:pt x="421293" y="1892353"/>
                </a:cubicBezTo>
                <a:cubicBezTo>
                  <a:pt x="799262" y="1984836"/>
                  <a:pt x="1142342" y="2223159"/>
                  <a:pt x="1531941" y="2208931"/>
                </a:cubicBezTo>
                <a:cubicBezTo>
                  <a:pt x="1427272" y="2134233"/>
                  <a:pt x="1302252" y="2130676"/>
                  <a:pt x="1188861" y="2077320"/>
                </a:cubicBezTo>
                <a:cubicBezTo>
                  <a:pt x="1270270" y="2038192"/>
                  <a:pt x="1345864" y="2080877"/>
                  <a:pt x="1421458" y="2102219"/>
                </a:cubicBezTo>
                <a:cubicBezTo>
                  <a:pt x="1485422" y="2120004"/>
                  <a:pt x="1543571" y="2123562"/>
                  <a:pt x="1549386" y="2013292"/>
                </a:cubicBezTo>
                <a:cubicBezTo>
                  <a:pt x="1549386" y="2002622"/>
                  <a:pt x="1549386" y="1995507"/>
                  <a:pt x="1549386" y="1984836"/>
                </a:cubicBezTo>
                <a:cubicBezTo>
                  <a:pt x="1526126" y="1938595"/>
                  <a:pt x="1494144" y="1917252"/>
                  <a:pt x="1453440" y="1903025"/>
                </a:cubicBezTo>
                <a:cubicBezTo>
                  <a:pt x="1430180" y="1895910"/>
                  <a:pt x="1398198" y="1881683"/>
                  <a:pt x="1398198" y="1849668"/>
                </a:cubicBezTo>
                <a:cubicBezTo>
                  <a:pt x="1401105" y="1728729"/>
                  <a:pt x="1322604" y="1693158"/>
                  <a:pt x="1247011" y="1657587"/>
                </a:cubicBezTo>
                <a:cubicBezTo>
                  <a:pt x="1287715" y="1597117"/>
                  <a:pt x="1322604" y="1639802"/>
                  <a:pt x="1354586" y="1636245"/>
                </a:cubicBezTo>
                <a:cubicBezTo>
                  <a:pt x="1374939" y="1632688"/>
                  <a:pt x="1395290" y="1629132"/>
                  <a:pt x="1395290" y="1597117"/>
                </a:cubicBezTo>
                <a:cubicBezTo>
                  <a:pt x="1395290" y="1572219"/>
                  <a:pt x="1386568" y="1540204"/>
                  <a:pt x="1366216" y="1540204"/>
                </a:cubicBezTo>
                <a:cubicBezTo>
                  <a:pt x="1238288" y="1536647"/>
                  <a:pt x="1165601" y="1365909"/>
                  <a:pt x="1031858" y="1365909"/>
                </a:cubicBezTo>
                <a:cubicBezTo>
                  <a:pt x="950450" y="1365909"/>
                  <a:pt x="1072563" y="1269868"/>
                  <a:pt x="1005692" y="1230741"/>
                </a:cubicBezTo>
                <a:cubicBezTo>
                  <a:pt x="991154" y="1220069"/>
                  <a:pt x="1046396" y="1205842"/>
                  <a:pt x="1069655" y="1209399"/>
                </a:cubicBezTo>
                <a:cubicBezTo>
                  <a:pt x="1092915" y="1212955"/>
                  <a:pt x="1113268" y="1237855"/>
                  <a:pt x="1142342" y="1220069"/>
                </a:cubicBezTo>
                <a:cubicBezTo>
                  <a:pt x="1156879" y="1156043"/>
                  <a:pt x="1119082" y="1131144"/>
                  <a:pt x="1084193" y="1113358"/>
                </a:cubicBezTo>
                <a:cubicBezTo>
                  <a:pt x="1008599" y="1070674"/>
                  <a:pt x="933005" y="1020875"/>
                  <a:pt x="848689" y="1006647"/>
                </a:cubicBezTo>
                <a:cubicBezTo>
                  <a:pt x="819615" y="1003089"/>
                  <a:pt x="802169" y="985305"/>
                  <a:pt x="805077" y="949734"/>
                </a:cubicBezTo>
                <a:cubicBezTo>
                  <a:pt x="810892" y="903491"/>
                  <a:pt x="839967" y="917720"/>
                  <a:pt x="863226" y="921277"/>
                </a:cubicBezTo>
                <a:cubicBezTo>
                  <a:pt x="877764" y="924835"/>
                  <a:pt x="892301" y="935506"/>
                  <a:pt x="906838" y="910606"/>
                </a:cubicBezTo>
                <a:cubicBezTo>
                  <a:pt x="566666" y="658055"/>
                  <a:pt x="386404" y="672284"/>
                  <a:pt x="5527" y="465975"/>
                </a:cubicBezTo>
                <a:cubicBezTo>
                  <a:pt x="89843" y="426847"/>
                  <a:pt x="150900" y="455303"/>
                  <a:pt x="209049" y="462417"/>
                </a:cubicBezTo>
                <a:cubicBezTo>
                  <a:pt x="354422" y="480203"/>
                  <a:pt x="264290" y="512216"/>
                  <a:pt x="409664" y="533558"/>
                </a:cubicBezTo>
                <a:cubicBezTo>
                  <a:pt x="479443" y="544229"/>
                  <a:pt x="543407" y="579800"/>
                  <a:pt x="621908" y="522887"/>
                </a:cubicBezTo>
                <a:cubicBezTo>
                  <a:pt x="674242" y="483759"/>
                  <a:pt x="758558" y="526444"/>
                  <a:pt x="822522" y="558458"/>
                </a:cubicBezTo>
                <a:cubicBezTo>
                  <a:pt x="874856" y="586915"/>
                  <a:pt x="927190" y="594028"/>
                  <a:pt x="996969" y="558458"/>
                </a:cubicBezTo>
                <a:cubicBezTo>
                  <a:pt x="933005" y="537116"/>
                  <a:pt x="883579" y="519330"/>
                  <a:pt x="834151" y="505101"/>
                </a:cubicBezTo>
                <a:cubicBezTo>
                  <a:pt x="793447" y="494431"/>
                  <a:pt x="770187" y="469532"/>
                  <a:pt x="773095" y="416176"/>
                </a:cubicBezTo>
                <a:cubicBezTo>
                  <a:pt x="773095" y="387720"/>
                  <a:pt x="764373" y="348592"/>
                  <a:pt x="793447" y="334364"/>
                </a:cubicBezTo>
                <a:cubicBezTo>
                  <a:pt x="816707" y="320135"/>
                  <a:pt x="848689" y="334364"/>
                  <a:pt x="860319" y="359262"/>
                </a:cubicBezTo>
                <a:cubicBezTo>
                  <a:pt x="874856" y="405504"/>
                  <a:pt x="889393" y="448189"/>
                  <a:pt x="938820" y="451747"/>
                </a:cubicBezTo>
                <a:cubicBezTo>
                  <a:pt x="1005692" y="458860"/>
                  <a:pt x="967894" y="430405"/>
                  <a:pt x="956265" y="394834"/>
                </a:cubicBezTo>
                <a:cubicBezTo>
                  <a:pt x="944635" y="355706"/>
                  <a:pt x="979525" y="345034"/>
                  <a:pt x="1002784" y="352148"/>
                </a:cubicBezTo>
                <a:cubicBezTo>
                  <a:pt x="1090008" y="384162"/>
                  <a:pt x="1180139" y="327250"/>
                  <a:pt x="1270270" y="373491"/>
                </a:cubicBezTo>
                <a:cubicBezTo>
                  <a:pt x="1247011" y="259665"/>
                  <a:pt x="1197583" y="209867"/>
                  <a:pt x="1092915" y="192082"/>
                </a:cubicBezTo>
                <a:cubicBezTo>
                  <a:pt x="1055118" y="188525"/>
                  <a:pt x="1014414" y="195638"/>
                  <a:pt x="979525" y="163625"/>
                </a:cubicBezTo>
                <a:cubicBezTo>
                  <a:pt x="959172" y="145839"/>
                  <a:pt x="938820" y="124497"/>
                  <a:pt x="953358" y="88927"/>
                </a:cubicBezTo>
                <a:cubicBezTo>
                  <a:pt x="962080" y="64027"/>
                  <a:pt x="985339" y="64027"/>
                  <a:pt x="1005692" y="71141"/>
                </a:cubicBezTo>
                <a:cubicBezTo>
                  <a:pt x="1090008" y="110269"/>
                  <a:pt x="1180139" y="120941"/>
                  <a:pt x="1267362" y="135168"/>
                </a:cubicBezTo>
                <a:cubicBezTo>
                  <a:pt x="1281900" y="138725"/>
                  <a:pt x="1296437" y="145839"/>
                  <a:pt x="1310975" y="110269"/>
                </a:cubicBezTo>
                <a:cubicBezTo>
                  <a:pt x="1209214" y="78255"/>
                  <a:pt x="1110360" y="35571"/>
                  <a:pt x="1008599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D52A16-CC50-A712-5018-5AD28E5CC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1065749"/>
            <a:ext cx="5105400" cy="4726502"/>
          </a:xfrm>
        </p:spPr>
        <p:txBody>
          <a:bodyPr>
            <a:normAutofit/>
          </a:bodyPr>
          <a:lstStyle/>
          <a:p>
            <a:r>
              <a:rPr lang="en-GB"/>
              <a:t>What is working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2B1A7-7A59-2B6E-65F4-0746FAF91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13313"/>
            <a:ext cx="3815778" cy="5431376"/>
          </a:xfrm>
        </p:spPr>
        <p:txBody>
          <a:bodyPr anchor="ctr">
            <a:normAutofit/>
          </a:bodyPr>
          <a:lstStyle/>
          <a:p>
            <a:pPr marL="342900" lvl="0" indent="-342900">
              <a:buFont typeface="Aptos" panose="020B0004020202020204" pitchFamily="34" charset="0"/>
              <a:buChar char="-"/>
            </a:pPr>
            <a:r>
              <a:rPr lang="en-GB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UK ICO respected regulator with practical and timely guidance</a:t>
            </a:r>
          </a:p>
          <a:p>
            <a:pPr marL="342900" lvl="0" indent="-342900">
              <a:buFont typeface="Aptos" panose="020B0004020202020204" pitchFamily="34" charset="0"/>
              <a:buChar char="-"/>
            </a:pPr>
            <a:r>
              <a:rPr lang="en-GB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UK AI Safety Summit</a:t>
            </a:r>
          </a:p>
          <a:p>
            <a:pPr marL="342900" lvl="0" indent="-342900">
              <a:buFont typeface="Aptos" panose="020B0004020202020204" pitchFamily="34" charset="0"/>
              <a:buChar char="-"/>
            </a:pPr>
            <a:r>
              <a:rPr lang="en-GB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UK AI Strategy White Paper</a:t>
            </a:r>
          </a:p>
          <a:p>
            <a:pPr marL="342900" lvl="0" indent="-342900">
              <a:buFont typeface="Aptos" panose="020B0004020202020204" pitchFamily="34" charset="0"/>
              <a:buChar char="-"/>
            </a:pPr>
            <a:r>
              <a:rPr lang="en-GB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OECD Government Access to Data</a:t>
            </a:r>
          </a:p>
          <a:p>
            <a:pPr marL="342900" lvl="0" indent="-342900">
              <a:buFont typeface="Aptos" panose="020B0004020202020204" pitchFamily="34" charset="0"/>
              <a:buChar char="-"/>
            </a:pPr>
            <a:r>
              <a:rPr lang="en-GB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Online Safety Act</a:t>
            </a:r>
          </a:p>
          <a:p>
            <a:pPr marL="342900" lvl="0" indent="-342900">
              <a:buFont typeface="Aptos" panose="020B0004020202020204" pitchFamily="34" charset="0"/>
              <a:buChar char="-"/>
            </a:pPr>
            <a:r>
              <a:rPr lang="en-GB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ICO Childrens Code/Age-Appropriate Design Code</a:t>
            </a:r>
          </a:p>
          <a:p>
            <a:pPr marL="342900" lvl="0" indent="-342900">
              <a:buFont typeface="Aptos" panose="020B0004020202020204" pitchFamily="34" charset="0"/>
              <a:buChar char="-"/>
            </a:pPr>
            <a:r>
              <a:rPr lang="en-GB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DRCF</a:t>
            </a:r>
          </a:p>
          <a:p>
            <a:pPr marL="342900" lvl="0" indent="-342900">
              <a:buFont typeface="Aptos" panose="020B0004020202020204" pitchFamily="34" charset="0"/>
              <a:buChar char="-"/>
            </a:pPr>
            <a:r>
              <a:rPr lang="en-GB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Digital Markets Unit (within CMA) </a:t>
            </a:r>
          </a:p>
          <a:p>
            <a:pPr marL="342900" lvl="0" indent="-342900"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en-GB" sz="20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DPDI</a:t>
            </a:r>
          </a:p>
          <a:p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2797245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6DA82AF-A4F1-1A7A-BC78-8269C363A7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EA8E4-624A-8868-F124-342288585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DPDI Bill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A93D26B-2B53-C654-9CF9-378707F82C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568226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17526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D92B7D-FC2B-B1BD-0A5A-A75B24397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GB"/>
              <a:t>New additions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5B535-BB3C-5DF7-35E3-9983DE994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pPr marL="342900" lvl="0" indent="-342900" fontAlgn="base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900" ker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SARs - reasonable searches</a:t>
            </a:r>
            <a:endParaRPr lang="en-GB" sz="19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900" ker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preservation process by OFCOM – social media </a:t>
            </a:r>
            <a:endParaRPr lang="en-GB" sz="19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900" ker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Extension of biometric data use – national security</a:t>
            </a:r>
            <a:endParaRPr lang="en-GB" sz="19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900" ker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DWP powers to check bank accounts of claimants</a:t>
            </a:r>
            <a:endParaRPr lang="en-GB" sz="19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900" ker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Amendments to process for approval of strategy and codes produced by Commissioner. </a:t>
            </a:r>
            <a:endParaRPr lang="en-GB" sz="19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sz="1900"/>
          </a:p>
        </p:txBody>
      </p:sp>
      <p:pic>
        <p:nvPicPr>
          <p:cNvPr id="5" name="Picture 4" descr="Light bulb on yellow background with sketched light beams and cord">
            <a:extLst>
              <a:ext uri="{FF2B5EF4-FFF2-40B4-BE49-F238E27FC236}">
                <a16:creationId xmlns:a16="http://schemas.microsoft.com/office/drawing/2014/main" id="{0F68DED3-77D1-E6B5-D6A0-9451E6D054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93" r="1135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29717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2E0A30-3802-F20E-BA8F-DB15EE036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en-GB" dirty="0"/>
              <a:t>What improvements should be made?</a:t>
            </a:r>
          </a:p>
        </p:txBody>
      </p:sp>
      <p:pic>
        <p:nvPicPr>
          <p:cNvPr id="5" name="Picture 4" descr="3D technology art">
            <a:extLst>
              <a:ext uri="{FF2B5EF4-FFF2-40B4-BE49-F238E27FC236}">
                <a16:creationId xmlns:a16="http://schemas.microsoft.com/office/drawing/2014/main" id="{43F78A22-40A3-4592-CF9A-48153448A7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42" r="27924" b="-1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CD688-BF3C-B3E5-99C9-BC1EEE434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>
            <a:normAutofit/>
          </a:bodyPr>
          <a:lstStyle/>
          <a:p>
            <a:r>
              <a:rPr lang="en-GB" sz="2000" dirty="0"/>
              <a:t>Holistic data approach</a:t>
            </a:r>
          </a:p>
          <a:p>
            <a:r>
              <a:rPr lang="en-GB" sz="2000" dirty="0"/>
              <a:t>Technology neutrality will require evolution of data protection</a:t>
            </a:r>
          </a:p>
          <a:p>
            <a:r>
              <a:rPr lang="en-GB" sz="2000" dirty="0"/>
              <a:t>Mutual recognition</a:t>
            </a:r>
          </a:p>
          <a:p>
            <a:r>
              <a:rPr lang="en-GB" sz="2000" dirty="0"/>
              <a:t>Technical standards vs laws</a:t>
            </a:r>
          </a:p>
          <a:p>
            <a:r>
              <a:rPr lang="en-GB" sz="2000" dirty="0"/>
              <a:t>Outcomes focussed</a:t>
            </a:r>
          </a:p>
          <a:p>
            <a:r>
              <a:rPr lang="en-GB" sz="2000" dirty="0"/>
              <a:t>Digital identity/verification</a:t>
            </a:r>
          </a:p>
          <a:p>
            <a:r>
              <a:rPr lang="en-GB" sz="2000" dirty="0"/>
              <a:t>Smart data</a:t>
            </a:r>
          </a:p>
          <a:p>
            <a:r>
              <a:rPr lang="en-GB" sz="2000" dirty="0"/>
              <a:t>DRCF</a:t>
            </a:r>
          </a:p>
          <a:p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483550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</Words>
  <Application>Microsoft Office PowerPoint</Application>
  <PresentationFormat>Widescreen</PresentationFormat>
  <Paragraphs>62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verdana</vt:lpstr>
      <vt:lpstr>Office Theme</vt:lpstr>
      <vt:lpstr>UK Data Protection The Changing Substantive Landscape</vt:lpstr>
      <vt:lpstr>Where is UK Data Protection Today?</vt:lpstr>
      <vt:lpstr>UK Digital Strategy </vt:lpstr>
      <vt:lpstr>What is working</vt:lpstr>
      <vt:lpstr>DPDI Bill</vt:lpstr>
      <vt:lpstr>New additions</vt:lpstr>
      <vt:lpstr>What improvements should be made?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 Data Protection – The Changing Substantive Landscape</dc:title>
  <dc:creator>Vivienne Artz</dc:creator>
  <cp:lastModifiedBy>Vivienne Artz</cp:lastModifiedBy>
  <cp:revision>2</cp:revision>
  <dcterms:created xsi:type="dcterms:W3CDTF">2024-03-19T17:02:04Z</dcterms:created>
  <dcterms:modified xsi:type="dcterms:W3CDTF">2024-03-21T10:58:03Z</dcterms:modified>
</cp:coreProperties>
</file>