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12" r:id="rId1"/>
    <p:sldMasterId id="2147483713" r:id="rId2"/>
  </p:sldMasterIdLst>
  <p:sldIdLst>
    <p:sldId id="256" r:id="rId3"/>
    <p:sldId id="271" r:id="rId4"/>
    <p:sldId id="2147229690" r:id="rId5"/>
    <p:sldId id="272" r:id="rId6"/>
    <p:sldId id="2147229676" r:id="rId7"/>
    <p:sldId id="2147229677" r:id="rId8"/>
    <p:sldId id="2142533205" r:id="rId9"/>
    <p:sldId id="2142533338" r:id="rId10"/>
    <p:sldId id="2142533290" r:id="rId11"/>
    <p:sldId id="2147229691" r:id="rId12"/>
    <p:sldId id="2147229692" r:id="rId13"/>
    <p:sldId id="2147229678" r:id="rId14"/>
    <p:sldId id="2142533229" r:id="rId15"/>
    <p:sldId id="2147229683" r:id="rId16"/>
    <p:sldId id="2147229693" r:id="rId17"/>
    <p:sldId id="2147229694" r:id="rId18"/>
    <p:sldId id="2147229695" r:id="rId19"/>
    <p:sldId id="2147229696" r:id="rId20"/>
    <p:sldId id="2147229688" r:id="rId21"/>
    <p:sldId id="2147229689" r:id="rId22"/>
    <p:sldId id="2147229680" r:id="rId23"/>
    <p:sldId id="2147229681" r:id="rId24"/>
    <p:sldId id="2147229682" r:id="rId25"/>
    <p:sldId id="2147229684" r:id="rId26"/>
    <p:sldId id="2147229685" r:id="rId27"/>
    <p:sldId id="2147229686" r:id="rId28"/>
    <p:sldId id="2147229687" r:id="rId29"/>
    <p:sldId id="2147229697" r:id="rId30"/>
    <p:sldId id="2147229698" r:id="rId31"/>
    <p:sldId id="2147229699" r:id="rId32"/>
    <p:sldId id="2142533168" r:id="rId33"/>
  </p:sldIdLst>
  <p:sldSz cx="12192000" cy="6858000"/>
  <p:notesSz cx="6858000" cy="9144000"/>
  <p:defaultTextStyle>
    <a:defPPr>
      <a:defRPr lang="en-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791"/>
    <p:restoredTop sz="95707"/>
  </p:normalViewPr>
  <p:slideViewPr>
    <p:cSldViewPr snapToGrid="0">
      <p:cViewPr varScale="1">
        <p:scale>
          <a:sx n="109" d="100"/>
          <a:sy n="109" d="100"/>
        </p:scale>
        <p:origin x="440"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21" Type="http://schemas.openxmlformats.org/officeDocument/2006/relationships/slide" Target="slides/slide19.xml"/><Relationship Id="rId34"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viewProps" Target="viewProps.xml"/><Relationship Id="rId8" Type="http://schemas.openxmlformats.org/officeDocument/2006/relationships/slide" Target="slides/slide6.xml"/><Relationship Id="rId3" Type="http://schemas.openxmlformats.org/officeDocument/2006/relationships/slide" Target="slides/slide1.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2T12:34:04.479"/>
    </inkml:context>
    <inkml:brush xml:id="br0">
      <inkml:brushProperty name="width" value="0.1" units="cm"/>
      <inkml:brushProperty name="height" value="0.1" units="cm"/>
      <inkml:brushProperty name="color" value="#E71224"/>
    </inkml:brush>
  </inkml:definitions>
  <inkml:trace contextRef="#ctx0" brushRef="#br0">1732 66 24575,'-26'5'0,"-22"1"0,-32 3 0,27-1 0,-2 2 0,-7 2 0,-2 1 0,-1 2 0,0 0 0,-4 1 0,1 0 0,2-2 0,1-1 0,2-1 0,3-1 0,5-2 0,2-2 0,-34 2 0,14-1 0,13-1 0,5 0 0,7 2 0,4 1 0,-1 2 0,3 4 0,-1 0 0,-2 0 0,6 0 0,3-3 0,8-2 0,8-2 0,6 0 0,3 0 0,4 2 0,0 4 0,2 3 0,2 2 0,0 2 0,3-1 0,0 3 0,0-10 0,0 7 0,0-1 0,0 9 0,0 7 0,5 3 0,6-4 0,6-1 0,6-4 0,5-3 0,6 0 0,10-2 0,9-2 0,3-3 0,2-6 0,6-4 0,7-2 0,9-4 0,2-1 0,-3-3 0,-5 0 0,-2 0 0,-2 0 0,1 0 0,-1 0 0,2 0 0,1 0 0,3 0 0,1-2 0,-3-3 0,2-1 0,-3-4 0,3-1 0,-5 0 0,-10 0 0,-14 5 0,-13 1 0,-8 2 0,-3-3 0,0-1 0,0 1 0,-1-2 0,4 1 0,2 1 0,2 0 0,0-1 0,-3-1 0,-2 0 0,-5-2 0,-2 1 0,-2-4 0,-7 4 0,1-4 0,-7 3 0,0-3 0,-3 0 0,0 1 0,0 1 0,0 0 0,2-1 0,1-2 0,5-13 0,-4 11 0,1-12 0,-5 10 0,0-7 0,0-8 0,0-7 0,0-5 0,-3-5 0,-4 3 0,-2 7 0,-2 6 0,0 4 0,1-2 0,-4-4 0,-1 0 0,1 4 0,0 7 0,2 7 0,-2 4 0,-4 1 0,-4 1 0,-2-1 0,0 2 0,4 2 0,6 3 0,7 3 0,4 2 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3-22T12:22:36.500"/>
    </inkml:context>
    <inkml:brush xml:id="br0">
      <inkml:brushProperty name="width" value="0.4" units="cm"/>
      <inkml:brushProperty name="height" value="0.8" units="cm"/>
      <inkml:brushProperty name="color" value="#FFFC00"/>
      <inkml:brushProperty name="tip" value="rectangle"/>
      <inkml:brushProperty name="rasterOp" value="maskPen"/>
    </inkml:brush>
  </inkml:definitions>
  <inkml:trace contextRef="#ctx0" brushRef="#br0">0 472,'59'-3,"-1"0,6 1,3 0,8 1,3 2,10-1,3 0,-23 0,0 0,1 0,1 0,0 0,1 0,-1-1,0 1,0 1,30 0,-2 1,-11 2,-3 0,-5 2,-3 0,-8 0,-2 0,-6 0,-1 0,0-1,0 0,-2-1,0-1,-1 2,-1-2,0 0,-1 0,-2-1,0-1,0 2,0 1,-1-2,0 0,5 2,0-1,3 1,0 0,-2-2,0 0,-4 0,-2-1,30-1,-18 0,-13 0,-18 0,-2 0,23-2,-1-4,8-3,32-6,8-2,-27 5,2-2,2 0,9-1,2-1,-1 1,-3 0,0 2,-2 0,-5 1,-2 2,0 0,0 0,-1 1,-3 0,17 0,-5 0,-6 2,-3 1,-5-1,-2-1,-3 0,-1-2,-1 0,0 0,-1 0,0 0,2 2,1 0,1 2,0 1,2 0,1 1,2-1,0 0,3-1,0-1,4-2,1-1,5-1,1 0,4-2,2-1,6 0,1 2,-29 5,0 0,0 1,-1 1,0-1,0 1,28 0,-2 1,-12 1,-3 0,-13-1,-2 0,-8 1,-2-1,42-3,-4 1,-3 3,-3 3,-1 0,-3 0,-4 0,-7 0,-15 0,-12 0,-14 0,-12 0,4 0,5 0,0 0,13 0,-4 1,1 2,-1 3,-11 2,-4-1,3 1,-1 0,9 1,3 2,5 0,1-2,-1-3,1-4,-17-1,-4-1,-17 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3-22T12:22:38.033"/>
    </inkml:context>
    <inkml:brush xml:id="br0">
      <inkml:brushProperty name="width" value="0.4" units="cm"/>
      <inkml:brushProperty name="height" value="0.8" units="cm"/>
      <inkml:brushProperty name="color" value="#FFFC00"/>
      <inkml:brushProperty name="tip" value="rectangle"/>
      <inkml:brushProperty name="rasterOp" value="maskPen"/>
    </inkml:brush>
  </inkml:definitions>
  <inkml:trace contextRef="#ctx0" brushRef="#br0">5105 1,'-80'0,"-1"0,0 0,1 0,-1 0,1 0,-2 0,-2 0,-1 0,-1 0,-2 0,1 0,-1 0,-1 0,-2 0,-1 0,-1 0,1 0,-6 0,-1 0,-1-1,0 1,0 0,0 1,0 0,2 0,-1 1,0 0,1 1,0 0,1 0,2 1,6 0,1 0,1 1,1 0,1 1,1-1,1 1,-4 0,1 0,1 1,2 0,2 0,3-1,-21 4,4 0,3 0,5-2,-7-1,6-1,5-2,-12-1,8-1,22-1,6 0,-14-1,33 0,23 0,10 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3-22T11:02:40.375"/>
    </inkml:context>
    <inkml:brush xml:id="br0">
      <inkml:brushProperty name="width" value="0.4" units="cm"/>
      <inkml:brushProperty name="height" value="0.8" units="cm"/>
      <inkml:brushProperty name="color" value="#FFFC00"/>
      <inkml:brushProperty name="tip" value="rectangle"/>
      <inkml:brushProperty name="rasterOp" value="maskPen"/>
    </inkml:brush>
  </inkml:definitions>
  <inkml:trace contextRef="#ctx0" brushRef="#br0">23144 424,'-80'0,"-1"0,13 0,-3 0,-7 0,-3 0,-6 0,-5 0,-3 0,16 0,-3 0,-2 0,-3 0,-1 0,-3 0,-3 0,-2 0,-2 0,-2 0,-2 0,-2 0,-2 0,20 0,-1 0,-2 0,-1 0,-1 0,-1 0,-1 0,1 0,-1 0,0 0,-5 0,-1 0,0 0,0 0,-2 0,1 0,-1 0,0 0,1 0,-1 0,6 0,1 0,-1 0,0 0,-1 0,1 0,-1 0,1 0,1 0,0 0,0 0,-5 0,0 0,-1 0,1 0,0 0,1 0,1 0,2 0,1 0,1 0,-8 0,2 0,1 0,1 0,2 0,2 0,1 0,2 0,-13 0,2 0,2 0,2 0,5 0,4 0,-12 0,4 0,7 0,8 0,-23 0,14 0,32 0,5 0,-24 0,22 1,-9-2,-8-1,-10-1,-5-2,2-2,-6-2,-5-2,-2-2,17 2,-2-2,-3 0,-2-1,0-1,-1 0,-7-1,-2-2,-2 1,1-1,0 0,1 1,5 0,0 0,1 0,1 1,1 0,1 2,-9-1,1 1,2 1,2 2,5 1,1 2,4 2,3 1,5 1,-2 1,6 1,3 1,-10 1,8 0,-11 0,41 0,29 0,-9 0,-70 0,2 2,-14 0,31 1,-4 0,-4 0,-3 1,1-1,-4 1,-2 0,-2-1,0 1,-7 0,-2 1,-1 0,1-1,0 0,6 1,-1-1,2-1,0 1,2-1,5 0,1 0,1 0,3-1,3 1,-24 0,6 0,6 0,-14 0,8-1,23-1,7 0,-14-1,39 0,-32 5,8 4,-10 2,7-1,-5 1,-5-1,2 0,-4-1,-2 0,-1-1,-6 0,-2-1,0 0,0-2,0 0,0-2,0-1,0 0,-1 0,1-2,0 1,3-1,-16 0,4 0,3 0,11 0,3 0,3 0,-19 0,10 0,29-1,8-1,-4-3,28-1,-26 0,-6 8,-11 1,4 0,-6 1,-5-1,0 1,-4 0,-3-1,-2 1,-10 0,-2 0,-3-1,1 0,17-1,-2 0,1-1,0 1,0-1,-17 0,1 1,1-1,2 0,13 0,1-1,3 0,3 1,-10 0,5 0,4 1,-15 0,11 0,-14 2,6-2,38-2,-6 0,-33 0,-9 0,19 0,-4 0,-2 0,-12 0,-2 0,0 0,4 0,0 0,1 0,7 0,1 0,2-1,6 0,1 0,5-2,-13-2,6-1,15-1,6-1,-22-6,35 6,20 5,11 3,-12 0,-4 0,-19 0,-7 0,-3 0,7 0,11 0,12 0,14 0,-8 0,6 0,-22 0,-9 0,-14 0,-4 0,10 0,14 0,16 0,15 0,7 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3-22T11:02:40.375"/>
    </inkml:context>
    <inkml:brush xml:id="br0">
      <inkml:brushProperty name="width" value="0.4" units="cm"/>
      <inkml:brushProperty name="height" value="0.8" units="cm"/>
      <inkml:brushProperty name="color" value="#FFFC00"/>
      <inkml:brushProperty name="tip" value="rectangle"/>
      <inkml:brushProperty name="rasterOp" value="maskPen"/>
    </inkml:brush>
  </inkml:definitions>
  <inkml:trace contextRef="#ctx0" brushRef="#br0">23144 424,'-80'0,"-1"0,13 0,-3 0,-7 0,-3 0,-6 0,-5 0,-3 0,16 0,-3 0,-2 0,-3 0,-1 0,-3 0,-3 0,-2 0,-2 0,-2 0,-2 0,-2 0,-2 0,20 0,-1 0,-2 0,-1 0,-1 0,-1 0,-1 0,1 0,-1 0,0 0,-5 0,-1 0,0 0,0 0,-2 0,1 0,-1 0,0 0,1 0,-1 0,6 0,1 0,-1 0,0 0,-1 0,1 0,-1 0,1 0,1 0,0 0,0 0,-5 0,0 0,-1 0,1 0,0 0,1 0,1 0,2 0,1 0,1 0,-8 0,2 0,1 0,1 0,2 0,2 0,1 0,2 0,-13 0,2 0,2 0,2 0,5 0,4 0,-12 0,4 0,7 0,8 0,-23 0,14 0,32 0,5 0,-24 0,22 1,-9-2,-8-1,-10-1,-5-2,2-2,-6-2,-5-2,-2-2,17 2,-2-2,-3 0,-2-1,0-1,-1 0,-7-1,-2-2,-2 1,1-1,0 0,1 1,5 0,0 0,1 0,1 1,1 0,1 2,-9-1,1 1,2 1,2 2,5 1,1 2,4 2,3 1,5 1,-2 1,6 1,3 1,-10 1,8 0,-11 0,41 0,29 0,-9 0,-70 0,2 2,-14 0,31 1,-4 0,-4 0,-3 1,1-1,-4 1,-2 0,-2-1,0 1,-7 0,-2 1,-1 0,1-1,0 0,6 1,-1-1,2-1,0 1,2-1,5 0,1 0,1 0,3-1,3 1,-24 0,6 0,6 0,-14 0,8-1,23-1,7 0,-14-1,39 0,-32 5,8 4,-10 2,7-1,-5 1,-5-1,2 0,-4-1,-2 0,-1-1,-6 0,-2-1,0 0,0-2,0 0,0-2,0-1,0 0,-1 0,1-2,0 1,3-1,-16 0,4 0,3 0,11 0,3 0,3 0,-19 0,10 0,29-1,8-1,-4-3,28-1,-26 0,-6 8,-11 1,4 0,-6 1,-5-1,0 1,-4 0,-3-1,-2 1,-10 0,-2 0,-3-1,1 0,17-1,-2 0,1-1,0 1,0-1,-17 0,1 1,1-1,2 0,13 0,1-1,3 0,3 1,-10 0,5 0,4 1,-15 0,11 0,-14 2,6-2,38-2,-6 0,-33 0,-9 0,19 0,-4 0,-2 0,-12 0,-2 0,0 0,4 0,0 0,1 0,7 0,1 0,2-1,6 0,1 0,5-2,-13-2,6-1,15-1,6-1,-22-6,35 6,20 5,11 3,-12 0,-4 0,-19 0,-7 0,-3 0,7 0,11 0,12 0,14 0,-8 0,6 0,-22 0,-9 0,-14 0,-4 0,10 0,14 0,16 0,15 0,7 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3-22T11:16:10.661"/>
    </inkml:context>
    <inkml:brush xml:id="br0">
      <inkml:brushProperty name="width" value="0.4" units="cm"/>
      <inkml:brushProperty name="height" value="0.8" units="cm"/>
      <inkml:brushProperty name="color" value="#FFFC00"/>
      <inkml:brushProperty name="tip" value="rectangle"/>
      <inkml:brushProperty name="rasterOp" value="maskPen"/>
    </inkml:brush>
  </inkml:definitions>
  <inkml:trace contextRef="#ctx0" brushRef="#br0">1 156,'73'0,"1"0,-1 0,16 0,4 0,3 0,-12 0,2 0,2 0,3 0,-10 0,3 0,1 0,1 0,0 0,8 0,1 0,1 0,1 0,-1 0,2 0,1 0,0 0,-1 0,1 0,0 1,-1-1,1 1,-1 1,-1-1,-3 1,-1-1,0 2,-2-1,-1 1,-5 0,-2 1,0 0,-1 1,-2 0,11 1,-2 0,-2 1,-2-1,13 1,-4 0,-4-1,-14-1,-3 0,-5-2,8 0,-7-2,26-1,-39 0,-30 0,-7 0,12-3,52-9,-12 2,10-2,-9 1,5 0,4 1,-5 0,3 1,4 0,0 1,6-1,1 1,2 1,0-1,2 2,1 0,1 1,-2-1,-1 1,-1 1,0-1,-3 1,-9 1,-2 0,-2 0,-1 0,15 0,-2 1,-4 0,-9-1,-3 0,-3 1,18 0,-6 0,-17-1,-5 0,25-3,-35-8,-27 8,39-6,3 10,12 4,-2-2,8 0,5 0,-4 0,4 0,3 0,0 0,3 0,1 0,1 0,-1 0,2 0,0 0,0 0,-1 0,-7 0,0 0,-2 0,-2 0,17 0,-4 0,-1 0,-7 0,-2 0,-3 0,-11 0,-3 0,-1 0,25 0,-5 0,-17 0,-7 0,20 0,-31 0,24 0,-1 1,14 1,-2 3,9 2,5 1,-9 0,4 1,2 1,0 1,-19-2,1 1,0 0,0 1,-2-1,15 3,0 1,-2-1,-3-1,12 2,-3-3,-5 0,-19-4,-4-1,-4-1,14 0,-9-3,17-2,-38 0,-24-4,-15-13,-7-8</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3-22T12:44:11.960"/>
    </inkml:context>
    <inkml:brush xml:id="br0">
      <inkml:brushProperty name="width" value="0.4" units="cm"/>
      <inkml:brushProperty name="height" value="0.8" units="cm"/>
      <inkml:brushProperty name="color" value="#FFFC00"/>
      <inkml:brushProperty name="tip" value="rectangle"/>
      <inkml:brushProperty name="rasterOp" value="maskPen"/>
    </inkml:brush>
  </inkml:definitions>
  <inkml:trace contextRef="#ctx0" brushRef="#br0">3221 20,'-77'0,"0"0,10 0,-31 0,32 0,-5 0,-17-1,-11-1,23 0,-8 1,-3 0,-1-1,-6 1,-2 0,-1-1,0 1,-1 0,0-1,1 1,2 1,7-1,1 1,4-1,8 2,-20 0,11 0,20 1,8 0,-12 1,37 0,16-3,-33 0,-22 4,9 0,-5 1,-2 2,0 0,2 1,3 0,10-3,5 0,-20 0,37-2,16 4,15 2</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3-22T12:44:16.011"/>
    </inkml:context>
    <inkml:brush xml:id="br0">
      <inkml:brushProperty name="width" value="0.4" units="cm"/>
      <inkml:brushProperty name="height" value="0.8" units="cm"/>
      <inkml:brushProperty name="color" value="#FFFC00"/>
      <inkml:brushProperty name="tip" value="rectangle"/>
      <inkml:brushProperty name="rasterOp" value="maskPen"/>
    </inkml:brush>
  </inkml:definitions>
  <inkml:trace contextRef="#ctx0" brushRef="#br0">3242 76,'-64'0,"0"0,-16-3,-4-1,-13-2,-5-2,23 2,-3-1,0 1,-2-1,-1 0,-2 2,13 1,-3 1,-1 0,-1 1,-3 1,-2-1,0 1,1 1,4 0,0 0,1 0,1 0,-24 0,2 0,4 0,16 0,4 0,2 0,4 0,2 0,2 0,-27 0,5 0,13 0,4 0,16 0,3 0,-25 0,41 0,7 0,20 0</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3-22T11:26:15.013"/>
    </inkml:context>
    <inkml:brush xml:id="br0">
      <inkml:brushProperty name="width" value="0.4" units="cm"/>
      <inkml:brushProperty name="height" value="0.8" units="cm"/>
      <inkml:brushProperty name="color" value="#FF8517"/>
      <inkml:brushProperty name="tip" value="rectangle"/>
      <inkml:brushProperty name="rasterOp" value="maskPen"/>
    </inkml:brush>
  </inkml:definitions>
  <inkml:trace contextRef="#ctx0" brushRef="#br0">0 1,'100'0,"0"0,-19 0,3 0,3 0,-13 0,2 0,2 0,2 0,8 0,2 0,2 0,1 0,-14 0,1 0,1 0,1 0,-1 0,1 0,0 0,0 0,1 0,1 0,2 0,1 0,0 0,0 0,-1 0,-2 0,-1 0,-1 0,0 0,-2 0,14 0,-1 0,-2 0,0 0,-6 0,-1 1,-1 0,-2 1,14 1,-2 0,-2 0,-7 1,-2-1,-2 1,-8-1,-3 0,-3 0,19-1,-5 0,-9-2,-1 0,-5 0,-1 0,-1 0,-2 0,0 0,1 0,0 0,2 0,0 0,1 0,4 0,0 0,-1 0,-2 0,-9 0,-3 0,29 0,-28 0,-18 0,-10 0,-3 0,-1 0,0 0,3 0,5 0,12 0,10 0,11 0,7 0,0 0,0 3,-2 1,0 3,-2 0,-7 0,-8-2,-13-2,-8-2,-16-1,-5 0</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3-22T11:26:15.013"/>
    </inkml:context>
    <inkml:brush xml:id="br0">
      <inkml:brushProperty name="width" value="0.4" units="cm"/>
      <inkml:brushProperty name="height" value="0.8" units="cm"/>
      <inkml:brushProperty name="color" value="#FF8517"/>
      <inkml:brushProperty name="tip" value="rectangle"/>
      <inkml:brushProperty name="rasterOp" value="maskPen"/>
    </inkml:brush>
  </inkml:definitions>
  <inkml:trace contextRef="#ctx0" brushRef="#br0">0 1,'100'0,"0"0,-19 0,3 0,3 0,-13 0,2 0,2 0,2 0,8 0,2 0,2 0,1 0,-14 0,1 0,1 0,1 0,-1 0,1 0,0 0,0 0,1 0,1 0,2 0,1 0,0 0,0 0,-1 0,-2 0,-1 0,-1 0,0 0,-2 0,14 0,-1 0,-2 0,0 0,-6 0,-1 1,-1 0,-2 1,14 1,-2 0,-2 0,-7 1,-2-1,-2 1,-8-1,-3 0,-3 0,19-1,-5 0,-9-2,-1 0,-5 0,-1 0,-1 0,-2 0,0 0,1 0,0 0,2 0,0 0,1 0,4 0,0 0,-1 0,-2 0,-9 0,-3 0,29 0,-28 0,-18 0,-10 0,-3 0,-1 0,0 0,3 0,5 0,12 0,10 0,11 0,7 0,0 0,0 3,-2 1,0 3,-2 0,-7 0,-8-2,-13-2,-8-2,-16-1,-5 0</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3-22T11:26:25.263"/>
    </inkml:context>
    <inkml:brush xml:id="br0">
      <inkml:brushProperty name="width" value="0.4" units="cm"/>
      <inkml:brushProperty name="height" value="0.8" units="cm"/>
      <inkml:brushProperty name="color" value="#FF8517"/>
      <inkml:brushProperty name="tip" value="rectangle"/>
      <inkml:brushProperty name="rasterOp" value="maskPen"/>
    </inkml:brush>
  </inkml:definitions>
  <inkml:trace contextRef="#ctx0" brushRef="#br0">0 74,'78'-2,"-1"1,0-1,-1 0,5 1,5 0,2 1,3-1,-2 1,4 0,2 0,1 0,2 0,0 0,-8 0,1 0,1 0,1 0,-1 0,1 0,-1 0,-1 0,2 0,-1 0,0 0,-1 0,-3 0,-2 0,12 0,-3 0,-3 0,0 0,-1 0,-5 0,0 0,-1 0,-1 0,-1 0,12 0,-1 0,-3 0,-1 0,-12 0,-1 0,-2 0,1 0,4 0,2 0,-3 0,-9 0,9 0,-2 0,1 3,6 1,-1 0,-7 1,-1 0,4 1,17-1,4 1,1-1,-21-1,2 0,-3-1,-3-1,2 0,-4-2,-7 0,3 1,-8-2,35 1,-47 1,3-2,22 0,8-1,-9 0,4-1,3-1,7-2,2 0,0 0,0-1,0 1,-1 0,-4 1,-2 0,-3 1,-8 1,-2 0,-1 1,30 0,-2 0,-3-2,-2-1,-3-1,-1-1,-1 0,-1 1,-4 1,-2 2,-2 1,-2 1,-3 0,-3 2,-9-1,-4 0,30 0,-28 0,-19 0,-20 0,-6 0</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3-22T11:26:28.713"/>
    </inkml:context>
    <inkml:brush xml:id="br0">
      <inkml:brushProperty name="width" value="0.4" units="cm"/>
      <inkml:brushProperty name="height" value="0.8" units="cm"/>
      <inkml:brushProperty name="color" value="#FF8517"/>
      <inkml:brushProperty name="tip" value="rectangle"/>
      <inkml:brushProperty name="rasterOp" value="maskPen"/>
    </inkml:brush>
  </inkml:definitions>
  <inkml:trace contextRef="#ctx0" brushRef="#br0">1 145,'83'0,"0"0,-3 0,8 0,6 0,-12 0,5 0,5 0,2 0,1 0,-6 0,3 0,1 0,1 0,1 0,0 0,3 0,0 0,1 0,1 0,2 0,0 0,-16 0,1 0,1 0,1 0,0 0,0 0,-1 0,-1 0,7 0,1 0,-2 0,1 0,-2 0,1 0,-2 0,-2 0,-1 0,0 0,-1 0,0 0,-2 0,-2 0,6 0,-1 0,-2 0,-1 0,-4 0,-4 0,9 0,-6 0,-3 0,-1 0,13 0,-2 0,-1 0,-6 0,0 0,-2 0,-4 0,-1 0,-2 0,25-2,-3-3,-16-3,-6-3,24-11,-38 2,-4 5,34 3,-15 4,8-1,-11 2,5 1,3 1,12-1,4 2,1 1,-18 2,2 1,0 2,0 1,3 3,1 1,0 2,-1 1,1 1,-1 2,1 1,-1 1,-3 1,0 2,-1 1,1 0,-1-1,0 0,0 0,0-1,-2-2,0-1,0-1,-2-1,18 1,-1-1,-3-2,-13-4,-3-1,-4-1,5-1,-6-2,-12 0,-2-2,1 1,6-3,5-2,10-2,6-1,3 0,1 0,5 0,3 0,0 0,0 0,2-1,0 0,0 0,2 0,2 1,-9 1,2 1,1-1,1 1,-1 1,0 1,0 1,-1 0,1 2,0 0,-1 0,2 0,1 0,0 1,1-1,0 1,0 1,0 0,1 0,1 0,1 1,-2 1,-3-1,-3 1,-1 0,-2 1,-3-1,-5 1,-6 1,8 1,-8 0,-8 0,-8 2,-3-2,9-3,5-2,-2-1,7 0,5 0,2 0,7 0,3 1,0 0,-11-1,1 1,1 0,0 0,0 1,0 0,0 0,0 0,-1 0,-1 0,10 1,-1 0,-2 0,-2-1,14 1,-2 0,-2 0,-5-1,-1-1,-4 0,-12 0,-3-2,-1 1,20 0,-4 0,-12 0,-5 0,-12 0,-4 0,27 0,-22 0,-15 0,-10 0,-15 0,12 0,-12 0,17 0,-2 0,6 0,6 0,0 0,-4 0,-2 0,-18 0,1 0,0 0,4 0,14 0,-18 0,-3 0</inkml:trace>
</inkml:ink>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B58E14-23EC-4C25-974C-48FA83988655}"/>
              </a:ext>
            </a:extLst>
          </p:cNvPr>
          <p:cNvSpPr>
            <a:spLocks noGrp="1"/>
          </p:cNvSpPr>
          <p:nvPr>
            <p:ph type="ctrTitle"/>
          </p:nvPr>
        </p:nvSpPr>
        <p:spPr>
          <a:xfrm>
            <a:off x="517870" y="978408"/>
            <a:ext cx="5021183" cy="5074226"/>
          </a:xfrm>
        </p:spPr>
        <p:txBody>
          <a:bodyPr anchor="b">
            <a:normAutofit/>
          </a:bodyPr>
          <a:lstStyle>
            <a:lvl1pPr algn="l">
              <a:defRPr sz="54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2E9FEDD4-20A1-49F6-9E3E-0B26B426BB73}"/>
              </a:ext>
            </a:extLst>
          </p:cNvPr>
          <p:cNvSpPr>
            <a:spLocks noGrp="1"/>
          </p:cNvSpPr>
          <p:nvPr>
            <p:ph type="subTitle" idx="1"/>
          </p:nvPr>
        </p:nvSpPr>
        <p:spPr>
          <a:xfrm>
            <a:off x="6662167" y="3602038"/>
            <a:ext cx="5021183" cy="2244580"/>
          </a:xfrm>
        </p:spPr>
        <p:txBody>
          <a:bodyPr anchor="b">
            <a:normAutofit/>
          </a:bodyPr>
          <a:lstStyle>
            <a:lvl1pPr marL="0" indent="0" algn="l">
              <a:lnSpc>
                <a:spcPct val="100000"/>
              </a:lnSpc>
              <a:buNone/>
              <a:defRPr sz="2200" i="1"/>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6580A32F-E6F3-4C2E-B9E3-E47868E42511}"/>
              </a:ext>
            </a:extLst>
          </p:cNvPr>
          <p:cNvSpPr>
            <a:spLocks noGrp="1"/>
          </p:cNvSpPr>
          <p:nvPr>
            <p:ph type="dt" sz="half" idx="10"/>
          </p:nvPr>
        </p:nvSpPr>
        <p:spPr/>
        <p:txBody>
          <a:bodyPr/>
          <a:lstStyle/>
          <a:p>
            <a:fld id="{9A20BBEE-F49C-421E-8D69-01D678C2645F}" type="datetime1">
              <a:rPr lang="en-US" smtClean="0"/>
              <a:t>3/22/24</a:t>
            </a:fld>
            <a:endParaRPr lang="en-US"/>
          </a:p>
        </p:txBody>
      </p:sp>
      <p:sp>
        <p:nvSpPr>
          <p:cNvPr id="5" name="Footer Placeholder 4">
            <a:extLst>
              <a:ext uri="{FF2B5EF4-FFF2-40B4-BE49-F238E27FC236}">
                <a16:creationId xmlns:a16="http://schemas.microsoft.com/office/drawing/2014/main" id="{78806724-A87A-4231-BFD9-277482AF78CF}"/>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E730D1AF-36B8-4BB8-BD6A-71194F7BC31C}"/>
              </a:ext>
            </a:extLst>
          </p:cNvPr>
          <p:cNvSpPr>
            <a:spLocks noGrp="1"/>
          </p:cNvSpPr>
          <p:nvPr>
            <p:ph type="sldNum" sz="quarter" idx="12"/>
          </p:nvPr>
        </p:nvSpPr>
        <p:spPr/>
        <p:txBody>
          <a:bodyPr/>
          <a:lstStyle/>
          <a:p>
            <a:fld id="{DFDF98CC-160E-494C-8C3C-8CDC5FA257DE}" type="slidenum">
              <a:rPr lang="en-US" smtClean="0"/>
              <a:t>‹#›</a:t>
            </a:fld>
            <a:endParaRPr lang="en-US"/>
          </a:p>
        </p:txBody>
      </p:sp>
      <p:sp>
        <p:nvSpPr>
          <p:cNvPr id="8" name="Rectangle 7">
            <a:extLst>
              <a:ext uri="{FF2B5EF4-FFF2-40B4-BE49-F238E27FC236}">
                <a16:creationId xmlns:a16="http://schemas.microsoft.com/office/drawing/2014/main" id="{F3FF94B3-6D3E-44FE-BB02-A9027C0003C7}"/>
              </a:ext>
              <a:ext uri="{C183D7F6-B498-43B3-948B-1728B52AA6E4}">
                <adec:decorative xmlns:adec="http://schemas.microsoft.com/office/drawing/2017/decorative" val="1"/>
              </a:ext>
            </a:extLst>
          </p:cNvPr>
          <p:cNvSpPr/>
          <p:nvPr/>
        </p:nvSpPr>
        <p:spPr>
          <a:xfrm>
            <a:off x="6662168" y="6209925"/>
            <a:ext cx="5021183"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06368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63D8A-C68D-4CF9-9D15-3E09BCC09F66}"/>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8524D94C-E537-4FF3-AAF8-A85F05C31A7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824B1D4-6731-4993-8609-16C1D3327986}"/>
              </a:ext>
            </a:extLst>
          </p:cNvPr>
          <p:cNvSpPr>
            <a:spLocks noGrp="1"/>
          </p:cNvSpPr>
          <p:nvPr>
            <p:ph type="dt" sz="half" idx="10"/>
          </p:nvPr>
        </p:nvSpPr>
        <p:spPr/>
        <p:txBody>
          <a:bodyPr/>
          <a:lstStyle/>
          <a:p>
            <a:fld id="{79D44673-3D7D-4DA4-8694-3884C26BCA78}" type="datetime1">
              <a:rPr lang="en-US" smtClean="0"/>
              <a:t>3/22/24</a:t>
            </a:fld>
            <a:endParaRPr lang="en-US"/>
          </a:p>
        </p:txBody>
      </p:sp>
      <p:sp>
        <p:nvSpPr>
          <p:cNvPr id="5" name="Footer Placeholder 4">
            <a:extLst>
              <a:ext uri="{FF2B5EF4-FFF2-40B4-BE49-F238E27FC236}">
                <a16:creationId xmlns:a16="http://schemas.microsoft.com/office/drawing/2014/main" id="{3DFB7BBD-CEEB-4256-84B2-6D907E118806}"/>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D972A8B7-F430-4F4A-BB63-481F51E58800}"/>
              </a:ext>
            </a:extLst>
          </p:cNvPr>
          <p:cNvSpPr>
            <a:spLocks noGrp="1"/>
          </p:cNvSpPr>
          <p:nvPr>
            <p:ph type="sldNum" sz="quarter" idx="12"/>
          </p:nvPr>
        </p:nvSpPr>
        <p:spPr/>
        <p:txBody>
          <a:bodyPr/>
          <a:lstStyle/>
          <a:p>
            <a:fld id="{DFDF98CC-160E-494C-8C3C-8CDC5FA257DE}" type="slidenum">
              <a:rPr lang="en-US" smtClean="0"/>
              <a:t>‹#›</a:t>
            </a:fld>
            <a:endParaRPr lang="en-US"/>
          </a:p>
        </p:txBody>
      </p:sp>
    </p:spTree>
    <p:extLst>
      <p:ext uri="{BB962C8B-B14F-4D97-AF65-F5344CB8AC3E}">
        <p14:creationId xmlns:p14="http://schemas.microsoft.com/office/powerpoint/2010/main" val="25583638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7BAC1C-A332-4BA5-8C9C-FE0396C81619}"/>
              </a:ext>
            </a:extLst>
          </p:cNvPr>
          <p:cNvSpPr>
            <a:spLocks noGrp="1"/>
          </p:cNvSpPr>
          <p:nvPr>
            <p:ph type="title"/>
          </p:nvPr>
        </p:nvSpPr>
        <p:spPr>
          <a:xfrm>
            <a:off x="517870" y="978408"/>
            <a:ext cx="5020056" cy="4870974"/>
          </a:xfrm>
        </p:spPr>
        <p:txBody>
          <a:bodyPr anchor="t">
            <a:normAutofit/>
          </a:bodyPr>
          <a:lstStyle>
            <a:lvl1pPr>
              <a:defRPr sz="54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50D8D137-710E-4125-B5E9-F63E7F1C9C9D}"/>
              </a:ext>
            </a:extLst>
          </p:cNvPr>
          <p:cNvSpPr>
            <a:spLocks noGrp="1"/>
          </p:cNvSpPr>
          <p:nvPr>
            <p:ph type="body" idx="1"/>
          </p:nvPr>
        </p:nvSpPr>
        <p:spPr>
          <a:xfrm>
            <a:off x="6662167" y="3566639"/>
            <a:ext cx="5021183" cy="2279979"/>
          </a:xfrm>
        </p:spPr>
        <p:txBody>
          <a:bodyPr anchor="b">
            <a:normAutofit/>
          </a:bodyPr>
          <a:lstStyle>
            <a:lvl1pPr marL="0" indent="0">
              <a:buNone/>
              <a:defRPr sz="2200" i="1">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D5480C5-E9A6-425E-B050-03E444BE92C9}"/>
              </a:ext>
            </a:extLst>
          </p:cNvPr>
          <p:cNvSpPr>
            <a:spLocks noGrp="1"/>
          </p:cNvSpPr>
          <p:nvPr>
            <p:ph type="dt" sz="half" idx="10"/>
          </p:nvPr>
        </p:nvSpPr>
        <p:spPr/>
        <p:txBody>
          <a:bodyPr/>
          <a:lstStyle/>
          <a:p>
            <a:fld id="{F40429FD-4554-41E0-B4CE-5E66F1069EE1}" type="datetime1">
              <a:rPr lang="en-US" smtClean="0"/>
              <a:t>3/22/24</a:t>
            </a:fld>
            <a:endParaRPr lang="en-US"/>
          </a:p>
        </p:txBody>
      </p:sp>
      <p:sp>
        <p:nvSpPr>
          <p:cNvPr id="5" name="Footer Placeholder 4">
            <a:extLst>
              <a:ext uri="{FF2B5EF4-FFF2-40B4-BE49-F238E27FC236}">
                <a16:creationId xmlns:a16="http://schemas.microsoft.com/office/drawing/2014/main" id="{951B4831-6C0B-4E0B-A341-91E4C5D36B79}"/>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BF011EE6-252D-46DD-94DF-C42657EF2CD9}"/>
              </a:ext>
            </a:extLst>
          </p:cNvPr>
          <p:cNvSpPr>
            <a:spLocks noGrp="1"/>
          </p:cNvSpPr>
          <p:nvPr>
            <p:ph type="sldNum" sz="quarter" idx="12"/>
          </p:nvPr>
        </p:nvSpPr>
        <p:spPr/>
        <p:txBody>
          <a:bodyPr/>
          <a:lstStyle/>
          <a:p>
            <a:fld id="{DFDF98CC-160E-494C-8C3C-8CDC5FA257DE}" type="slidenum">
              <a:rPr lang="en-US" smtClean="0"/>
              <a:t>‹#›</a:t>
            </a:fld>
            <a:endParaRPr lang="en-US"/>
          </a:p>
        </p:txBody>
      </p:sp>
    </p:spTree>
    <p:extLst>
      <p:ext uri="{BB962C8B-B14F-4D97-AF65-F5344CB8AC3E}">
        <p14:creationId xmlns:p14="http://schemas.microsoft.com/office/powerpoint/2010/main" val="25381949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604B06-C54A-4B7B-B6D1-436428EAF8E2}"/>
              </a:ext>
            </a:extLst>
          </p:cNvPr>
          <p:cNvSpPr>
            <a:spLocks noGrp="1"/>
          </p:cNvSpPr>
          <p:nvPr>
            <p:ph type="title"/>
          </p:nvPr>
        </p:nvSpPr>
        <p:spPr>
          <a:xfrm>
            <a:off x="517870" y="978408"/>
            <a:ext cx="5021182" cy="5207699"/>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5723919-9A2F-4D97-8F31-6E35BD5975B0}"/>
              </a:ext>
            </a:extLst>
          </p:cNvPr>
          <p:cNvSpPr>
            <a:spLocks noGrp="1"/>
          </p:cNvSpPr>
          <p:nvPr>
            <p:ph sz="half" idx="1"/>
          </p:nvPr>
        </p:nvSpPr>
        <p:spPr>
          <a:xfrm>
            <a:off x="6063049" y="969264"/>
            <a:ext cx="5290751" cy="25551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7F8DA345-F684-4BAA-A22C-E725B3A6037F}"/>
              </a:ext>
            </a:extLst>
          </p:cNvPr>
          <p:cNvSpPr>
            <a:spLocks noGrp="1"/>
          </p:cNvSpPr>
          <p:nvPr>
            <p:ph sz="half" idx="2"/>
          </p:nvPr>
        </p:nvSpPr>
        <p:spPr>
          <a:xfrm>
            <a:off x="6063049" y="3621849"/>
            <a:ext cx="5290751" cy="25551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6399C52-9753-45D8-9646-CF31BB01577C}"/>
              </a:ext>
            </a:extLst>
          </p:cNvPr>
          <p:cNvSpPr>
            <a:spLocks noGrp="1"/>
          </p:cNvSpPr>
          <p:nvPr>
            <p:ph type="dt" sz="half" idx="10"/>
          </p:nvPr>
        </p:nvSpPr>
        <p:spPr/>
        <p:txBody>
          <a:bodyPr/>
          <a:lstStyle/>
          <a:p>
            <a:fld id="{91B80AF1-98AE-4BE5-B730-B3F94EBFAF6B}" type="datetime1">
              <a:rPr lang="en-US" smtClean="0"/>
              <a:t>3/22/24</a:t>
            </a:fld>
            <a:endParaRPr lang="en-US"/>
          </a:p>
        </p:txBody>
      </p:sp>
      <p:sp>
        <p:nvSpPr>
          <p:cNvPr id="6" name="Footer Placeholder 5">
            <a:extLst>
              <a:ext uri="{FF2B5EF4-FFF2-40B4-BE49-F238E27FC236}">
                <a16:creationId xmlns:a16="http://schemas.microsoft.com/office/drawing/2014/main" id="{C2F95E57-622C-4199-940E-F5462E1AC44A}"/>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201B7592-00E8-41EF-B749-2A5EA8E460DA}"/>
              </a:ext>
            </a:extLst>
          </p:cNvPr>
          <p:cNvSpPr>
            <a:spLocks noGrp="1"/>
          </p:cNvSpPr>
          <p:nvPr>
            <p:ph type="sldNum" sz="quarter" idx="12"/>
          </p:nvPr>
        </p:nvSpPr>
        <p:spPr/>
        <p:txBody>
          <a:bodyPr/>
          <a:lstStyle/>
          <a:p>
            <a:fld id="{DFDF98CC-160E-494C-8C3C-8CDC5FA257DE}" type="slidenum">
              <a:rPr lang="en-US" smtClean="0"/>
              <a:t>‹#›</a:t>
            </a:fld>
            <a:endParaRPr lang="en-US"/>
          </a:p>
        </p:txBody>
      </p:sp>
    </p:spTree>
    <p:extLst>
      <p:ext uri="{BB962C8B-B14F-4D97-AF65-F5344CB8AC3E}">
        <p14:creationId xmlns:p14="http://schemas.microsoft.com/office/powerpoint/2010/main" val="37187477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A2291277-967B-4176-B40B-9EC360626994}"/>
              </a:ext>
            </a:extLst>
          </p:cNvPr>
          <p:cNvSpPr/>
          <p:nvPr/>
        </p:nvSpPr>
        <p:spPr>
          <a:xfrm>
            <a:off x="517869" y="508090"/>
            <a:ext cx="11155680"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cap="none" spc="0">
              <a:ln w="0"/>
              <a:solidFill>
                <a:schemeClr val="tx1"/>
              </a:solidFill>
              <a:effectLst>
                <a:outerShdw blurRad="38100" dist="19050" dir="2700000" algn="tl" rotWithShape="0">
                  <a:schemeClr val="dk1">
                    <a:alpha val="40000"/>
                  </a:schemeClr>
                </a:outerShdw>
              </a:effectLst>
            </a:endParaRPr>
          </a:p>
        </p:txBody>
      </p:sp>
      <p:sp>
        <p:nvSpPr>
          <p:cNvPr id="2" name="Title 1">
            <a:extLst>
              <a:ext uri="{FF2B5EF4-FFF2-40B4-BE49-F238E27FC236}">
                <a16:creationId xmlns:a16="http://schemas.microsoft.com/office/drawing/2014/main" id="{FCB11C00-F7CB-4484-807A-D12745CD3CC8}"/>
              </a:ext>
            </a:extLst>
          </p:cNvPr>
          <p:cNvSpPr>
            <a:spLocks noGrp="1"/>
          </p:cNvSpPr>
          <p:nvPr>
            <p:ph type="title"/>
          </p:nvPr>
        </p:nvSpPr>
        <p:spPr>
          <a:xfrm>
            <a:off x="517869" y="978119"/>
            <a:ext cx="11165481" cy="1073056"/>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30FAAA6E-E243-48B3-9585-3C1420B3E19F}"/>
              </a:ext>
            </a:extLst>
          </p:cNvPr>
          <p:cNvSpPr>
            <a:spLocks noGrp="1"/>
          </p:cNvSpPr>
          <p:nvPr>
            <p:ph type="body" idx="1"/>
          </p:nvPr>
        </p:nvSpPr>
        <p:spPr>
          <a:xfrm>
            <a:off x="517870" y="2178908"/>
            <a:ext cx="5020056" cy="654908"/>
          </a:xfrm>
        </p:spPr>
        <p:txBody>
          <a:bodyPr anchor="b">
            <a:normAutofit/>
          </a:bodyPr>
          <a:lstStyle>
            <a:lvl1pPr marL="0" indent="0">
              <a:buNone/>
              <a:defRPr sz="2200" b="0" i="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6ED01B8-0F2E-41A4-B21C-334393F6A677}"/>
              </a:ext>
            </a:extLst>
          </p:cNvPr>
          <p:cNvSpPr>
            <a:spLocks noGrp="1"/>
          </p:cNvSpPr>
          <p:nvPr>
            <p:ph sz="half" idx="2"/>
          </p:nvPr>
        </p:nvSpPr>
        <p:spPr>
          <a:xfrm>
            <a:off x="517870" y="2876085"/>
            <a:ext cx="5020056" cy="33228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9A89B23F-3E60-415A-9CE7-0928B5CFB2B3}"/>
              </a:ext>
            </a:extLst>
          </p:cNvPr>
          <p:cNvSpPr>
            <a:spLocks noGrp="1"/>
          </p:cNvSpPr>
          <p:nvPr>
            <p:ph type="body" sz="quarter" idx="3"/>
          </p:nvPr>
        </p:nvSpPr>
        <p:spPr>
          <a:xfrm>
            <a:off x="6662168" y="2178908"/>
            <a:ext cx="5021182" cy="654908"/>
          </a:xfrm>
        </p:spPr>
        <p:txBody>
          <a:bodyPr anchor="b">
            <a:normAutofit/>
          </a:bodyPr>
          <a:lstStyle>
            <a:lvl1pPr marL="0" indent="0">
              <a:buNone/>
              <a:defRPr sz="2200" b="0" i="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0223446-0CDC-402B-8D71-D9D29F6DFFCC}"/>
              </a:ext>
            </a:extLst>
          </p:cNvPr>
          <p:cNvSpPr>
            <a:spLocks noGrp="1"/>
          </p:cNvSpPr>
          <p:nvPr>
            <p:ph sz="quarter" idx="4"/>
          </p:nvPr>
        </p:nvSpPr>
        <p:spPr>
          <a:xfrm>
            <a:off x="6662168" y="2876085"/>
            <a:ext cx="5021182" cy="33228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002B77D3-C6EC-4FFD-9E10-24E1AC542019}"/>
              </a:ext>
            </a:extLst>
          </p:cNvPr>
          <p:cNvSpPr>
            <a:spLocks noGrp="1"/>
          </p:cNvSpPr>
          <p:nvPr>
            <p:ph type="dt" sz="half" idx="10"/>
          </p:nvPr>
        </p:nvSpPr>
        <p:spPr>
          <a:xfrm>
            <a:off x="517870" y="6420414"/>
            <a:ext cx="2743200" cy="365125"/>
          </a:xfrm>
        </p:spPr>
        <p:txBody>
          <a:bodyPr/>
          <a:lstStyle/>
          <a:p>
            <a:fld id="{02BD241F-3391-4EBE-A8C5-7CBF4570F37E}" type="datetime1">
              <a:rPr lang="en-US" smtClean="0"/>
              <a:t>3/22/24</a:t>
            </a:fld>
            <a:endParaRPr lang="en-US"/>
          </a:p>
        </p:txBody>
      </p:sp>
      <p:sp>
        <p:nvSpPr>
          <p:cNvPr id="8" name="Footer Placeholder 7">
            <a:extLst>
              <a:ext uri="{FF2B5EF4-FFF2-40B4-BE49-F238E27FC236}">
                <a16:creationId xmlns:a16="http://schemas.microsoft.com/office/drawing/2014/main" id="{209DF31B-BD07-4DC2-95C2-B77E51AAEFF7}"/>
              </a:ext>
            </a:extLst>
          </p:cNvPr>
          <p:cNvSpPr>
            <a:spLocks noGrp="1"/>
          </p:cNvSpPr>
          <p:nvPr>
            <p:ph type="ftr" sz="quarter" idx="11"/>
          </p:nvPr>
        </p:nvSpPr>
        <p:spPr/>
        <p:txBody>
          <a:bodyPr/>
          <a:lstStyle/>
          <a:p>
            <a:r>
              <a:rPr lang="en-US"/>
              <a:t>Sample Footer Text</a:t>
            </a:r>
          </a:p>
        </p:txBody>
      </p:sp>
      <p:sp>
        <p:nvSpPr>
          <p:cNvPr id="9" name="Slide Number Placeholder 8">
            <a:extLst>
              <a:ext uri="{FF2B5EF4-FFF2-40B4-BE49-F238E27FC236}">
                <a16:creationId xmlns:a16="http://schemas.microsoft.com/office/drawing/2014/main" id="{C454CE5A-3A0A-4AAB-81D2-F1C20636E54C}"/>
              </a:ext>
            </a:extLst>
          </p:cNvPr>
          <p:cNvSpPr>
            <a:spLocks noGrp="1"/>
          </p:cNvSpPr>
          <p:nvPr>
            <p:ph type="sldNum" sz="quarter" idx="12"/>
          </p:nvPr>
        </p:nvSpPr>
        <p:spPr/>
        <p:txBody>
          <a:bodyPr/>
          <a:lstStyle/>
          <a:p>
            <a:fld id="{DFDF98CC-160E-494C-8C3C-8CDC5FA257DE}" type="slidenum">
              <a:rPr lang="en-US" smtClean="0"/>
              <a:t>‹#›</a:t>
            </a:fld>
            <a:endParaRPr lang="en-US"/>
          </a:p>
        </p:txBody>
      </p:sp>
    </p:spTree>
    <p:extLst>
      <p:ext uri="{BB962C8B-B14F-4D97-AF65-F5344CB8AC3E}">
        <p14:creationId xmlns:p14="http://schemas.microsoft.com/office/powerpoint/2010/main" val="19294302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8216B8-52AB-412B-BBE7-B6BE698FA29B}"/>
              </a:ext>
            </a:extLst>
          </p:cNvPr>
          <p:cNvSpPr>
            <a:spLocks noGrp="1"/>
          </p:cNvSpPr>
          <p:nvPr>
            <p:ph type="title"/>
          </p:nvPr>
        </p:nvSpPr>
        <p:spPr/>
        <p:txBody>
          <a:body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0BF779C3-9D19-467E-A5D2-0920834DA13C}"/>
              </a:ext>
            </a:extLst>
          </p:cNvPr>
          <p:cNvSpPr>
            <a:spLocks noGrp="1"/>
          </p:cNvSpPr>
          <p:nvPr>
            <p:ph type="dt" sz="half" idx="10"/>
          </p:nvPr>
        </p:nvSpPr>
        <p:spPr/>
        <p:txBody>
          <a:bodyPr/>
          <a:lstStyle/>
          <a:p>
            <a:fld id="{F2ED5603-DD09-4201-9B85-01E017332964}" type="datetime1">
              <a:rPr lang="en-US" smtClean="0"/>
              <a:t>3/22/24</a:t>
            </a:fld>
            <a:endParaRPr lang="en-US"/>
          </a:p>
        </p:txBody>
      </p:sp>
      <p:sp>
        <p:nvSpPr>
          <p:cNvPr id="4" name="Footer Placeholder 3">
            <a:extLst>
              <a:ext uri="{FF2B5EF4-FFF2-40B4-BE49-F238E27FC236}">
                <a16:creationId xmlns:a16="http://schemas.microsoft.com/office/drawing/2014/main" id="{8E272BB4-C8D8-4F74-9677-5AC979932A75}"/>
              </a:ext>
            </a:extLst>
          </p:cNvPr>
          <p:cNvSpPr>
            <a:spLocks noGrp="1"/>
          </p:cNvSpPr>
          <p:nvPr>
            <p:ph type="ftr" sz="quarter" idx="11"/>
          </p:nvPr>
        </p:nvSpPr>
        <p:spPr/>
        <p:txBody>
          <a:bodyPr/>
          <a:lstStyle/>
          <a:p>
            <a:r>
              <a:rPr lang="en-US"/>
              <a:t>Sample Footer Text</a:t>
            </a:r>
          </a:p>
        </p:txBody>
      </p:sp>
      <p:sp>
        <p:nvSpPr>
          <p:cNvPr id="5" name="Slide Number Placeholder 4">
            <a:extLst>
              <a:ext uri="{FF2B5EF4-FFF2-40B4-BE49-F238E27FC236}">
                <a16:creationId xmlns:a16="http://schemas.microsoft.com/office/drawing/2014/main" id="{596B49B8-779F-4492-ABD9-96F0D042AC41}"/>
              </a:ext>
            </a:extLst>
          </p:cNvPr>
          <p:cNvSpPr>
            <a:spLocks noGrp="1"/>
          </p:cNvSpPr>
          <p:nvPr>
            <p:ph type="sldNum" sz="quarter" idx="12"/>
          </p:nvPr>
        </p:nvSpPr>
        <p:spPr/>
        <p:txBody>
          <a:bodyPr/>
          <a:lstStyle/>
          <a:p>
            <a:fld id="{DFDF98CC-160E-494C-8C3C-8CDC5FA257DE}" type="slidenum">
              <a:rPr lang="en-US" smtClean="0"/>
              <a:t>‹#›</a:t>
            </a:fld>
            <a:endParaRPr lang="en-US"/>
          </a:p>
        </p:txBody>
      </p:sp>
    </p:spTree>
    <p:extLst>
      <p:ext uri="{BB962C8B-B14F-4D97-AF65-F5344CB8AC3E}">
        <p14:creationId xmlns:p14="http://schemas.microsoft.com/office/powerpoint/2010/main" val="2841972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3B976BF-9339-48D6-881A-280D15492E05}"/>
              </a:ext>
            </a:extLst>
          </p:cNvPr>
          <p:cNvSpPr>
            <a:spLocks noGrp="1"/>
          </p:cNvSpPr>
          <p:nvPr>
            <p:ph type="dt" sz="half" idx="10"/>
          </p:nvPr>
        </p:nvSpPr>
        <p:spPr/>
        <p:txBody>
          <a:bodyPr/>
          <a:lstStyle/>
          <a:p>
            <a:fld id="{4F763CD9-D698-4CA1-B27A-F3D4C2BCE197}" type="datetime1">
              <a:rPr lang="en-US" smtClean="0"/>
              <a:t>3/22/24</a:t>
            </a:fld>
            <a:endParaRPr lang="en-US"/>
          </a:p>
        </p:txBody>
      </p:sp>
      <p:sp>
        <p:nvSpPr>
          <p:cNvPr id="3" name="Footer Placeholder 2">
            <a:extLst>
              <a:ext uri="{FF2B5EF4-FFF2-40B4-BE49-F238E27FC236}">
                <a16:creationId xmlns:a16="http://schemas.microsoft.com/office/drawing/2014/main" id="{45277605-C9C8-432E-9662-D7D410B151D5}"/>
              </a:ext>
            </a:extLst>
          </p:cNvPr>
          <p:cNvSpPr>
            <a:spLocks noGrp="1"/>
          </p:cNvSpPr>
          <p:nvPr>
            <p:ph type="ftr" sz="quarter" idx="11"/>
          </p:nvPr>
        </p:nvSpPr>
        <p:spPr/>
        <p:txBody>
          <a:bodyPr/>
          <a:lstStyle/>
          <a:p>
            <a:r>
              <a:rPr lang="en-US"/>
              <a:t>Sample Footer Text</a:t>
            </a:r>
          </a:p>
        </p:txBody>
      </p:sp>
      <p:sp>
        <p:nvSpPr>
          <p:cNvPr id="4" name="Slide Number Placeholder 3">
            <a:extLst>
              <a:ext uri="{FF2B5EF4-FFF2-40B4-BE49-F238E27FC236}">
                <a16:creationId xmlns:a16="http://schemas.microsoft.com/office/drawing/2014/main" id="{522432B6-4A12-46EF-98A7-B5D50BD516F0}"/>
              </a:ext>
            </a:extLst>
          </p:cNvPr>
          <p:cNvSpPr>
            <a:spLocks noGrp="1"/>
          </p:cNvSpPr>
          <p:nvPr>
            <p:ph type="sldNum" sz="quarter" idx="12"/>
          </p:nvPr>
        </p:nvSpPr>
        <p:spPr/>
        <p:txBody>
          <a:bodyPr/>
          <a:lstStyle/>
          <a:p>
            <a:fld id="{DFDF98CC-160E-494C-8C3C-8CDC5FA257DE}" type="slidenum">
              <a:rPr lang="en-US" smtClean="0"/>
              <a:t>‹#›</a:t>
            </a:fld>
            <a:endParaRPr lang="en-US"/>
          </a:p>
        </p:txBody>
      </p:sp>
    </p:spTree>
    <p:extLst>
      <p:ext uri="{BB962C8B-B14F-4D97-AF65-F5344CB8AC3E}">
        <p14:creationId xmlns:p14="http://schemas.microsoft.com/office/powerpoint/2010/main" val="42771930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BF191C-AF68-4230-A7B2-F8F07B486EDC}"/>
              </a:ext>
            </a:extLst>
          </p:cNvPr>
          <p:cNvSpPr>
            <a:spLocks noGrp="1"/>
          </p:cNvSpPr>
          <p:nvPr>
            <p:ph type="title"/>
          </p:nvPr>
        </p:nvSpPr>
        <p:spPr>
          <a:xfrm>
            <a:off x="517870" y="978408"/>
            <a:ext cx="5020948" cy="2270641"/>
          </a:xfrm>
        </p:spPr>
        <p:txBody>
          <a:bodyPr anchor="t">
            <a:noAutofit/>
          </a:bodyPr>
          <a:lstStyle>
            <a:lvl1pPr>
              <a:defRPr sz="44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358F9F11-5FCF-4D7E-BA51-38CB84277DC9}"/>
              </a:ext>
            </a:extLst>
          </p:cNvPr>
          <p:cNvSpPr>
            <a:spLocks noGrp="1"/>
          </p:cNvSpPr>
          <p:nvPr>
            <p:ph idx="1"/>
          </p:nvPr>
        </p:nvSpPr>
        <p:spPr>
          <a:xfrm>
            <a:off x="6653182" y="987423"/>
            <a:ext cx="5020948" cy="4873625"/>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373B519B-06C0-41BC-95FB-FB1FE436375E}"/>
              </a:ext>
            </a:extLst>
          </p:cNvPr>
          <p:cNvSpPr>
            <a:spLocks noGrp="1"/>
          </p:cNvSpPr>
          <p:nvPr>
            <p:ph type="body" sz="half" idx="2"/>
          </p:nvPr>
        </p:nvSpPr>
        <p:spPr>
          <a:xfrm>
            <a:off x="517870" y="3361038"/>
            <a:ext cx="5020948" cy="2507949"/>
          </a:xfrm>
        </p:spPr>
        <p:txBody>
          <a:bodyPr>
            <a:normAutofit/>
          </a:bodyPr>
          <a:lstStyle>
            <a:lvl1pPr marL="0" indent="0">
              <a:buNone/>
              <a:defRPr sz="2400" b="0" i="1"/>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BB8B70C-015C-4832-AFF6-D033E022746B}"/>
              </a:ext>
            </a:extLst>
          </p:cNvPr>
          <p:cNvSpPr>
            <a:spLocks noGrp="1"/>
          </p:cNvSpPr>
          <p:nvPr>
            <p:ph type="dt" sz="half" idx="10"/>
          </p:nvPr>
        </p:nvSpPr>
        <p:spPr/>
        <p:txBody>
          <a:bodyPr/>
          <a:lstStyle/>
          <a:p>
            <a:fld id="{82C4FE42-FC27-4BF8-9CF6-3CCDE72249E1}" type="datetime1">
              <a:rPr lang="en-US" smtClean="0"/>
              <a:t>3/22/24</a:t>
            </a:fld>
            <a:endParaRPr lang="en-US"/>
          </a:p>
        </p:txBody>
      </p:sp>
      <p:sp>
        <p:nvSpPr>
          <p:cNvPr id="6" name="Footer Placeholder 5">
            <a:extLst>
              <a:ext uri="{FF2B5EF4-FFF2-40B4-BE49-F238E27FC236}">
                <a16:creationId xmlns:a16="http://schemas.microsoft.com/office/drawing/2014/main" id="{BEF1A6FB-8C14-46D1-90A5-0FF11DE78632}"/>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6782C585-6FA1-4E94-9C1C-A1DEDE551086}"/>
              </a:ext>
            </a:extLst>
          </p:cNvPr>
          <p:cNvSpPr>
            <a:spLocks noGrp="1"/>
          </p:cNvSpPr>
          <p:nvPr>
            <p:ph type="sldNum" sz="quarter" idx="12"/>
          </p:nvPr>
        </p:nvSpPr>
        <p:spPr/>
        <p:txBody>
          <a:bodyPr/>
          <a:lstStyle/>
          <a:p>
            <a:fld id="{DFDF98CC-160E-494C-8C3C-8CDC5FA257DE}" type="slidenum">
              <a:rPr lang="en-US" smtClean="0"/>
              <a:t>‹#›</a:t>
            </a:fld>
            <a:endParaRPr lang="en-US"/>
          </a:p>
        </p:txBody>
      </p:sp>
    </p:spTree>
    <p:extLst>
      <p:ext uri="{BB962C8B-B14F-4D97-AF65-F5344CB8AC3E}">
        <p14:creationId xmlns:p14="http://schemas.microsoft.com/office/powerpoint/2010/main" val="5669020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198B43-D1CE-43F4-A367-EF1FE9688913}"/>
              </a:ext>
            </a:extLst>
          </p:cNvPr>
          <p:cNvSpPr>
            <a:spLocks noGrp="1"/>
          </p:cNvSpPr>
          <p:nvPr>
            <p:ph type="title"/>
          </p:nvPr>
        </p:nvSpPr>
        <p:spPr>
          <a:xfrm>
            <a:off x="517870" y="978408"/>
            <a:ext cx="5020948" cy="2270641"/>
          </a:xfrm>
        </p:spPr>
        <p:txBody>
          <a:bodyPr anchor="t">
            <a:noAutofit/>
          </a:bodyPr>
          <a:lstStyle>
            <a:lvl1pPr>
              <a:defRPr sz="44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E2B73978-8CDF-4C0E-ABA1-7291A0347362}"/>
              </a:ext>
            </a:extLst>
          </p:cNvPr>
          <p:cNvSpPr>
            <a:spLocks noGrp="1"/>
          </p:cNvSpPr>
          <p:nvPr>
            <p:ph type="pic" idx="1"/>
          </p:nvPr>
        </p:nvSpPr>
        <p:spPr>
          <a:xfrm>
            <a:off x="6662168" y="987425"/>
            <a:ext cx="5027005"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45BECC62-ED45-451E-BEC5-A03C6A554D26}"/>
              </a:ext>
            </a:extLst>
          </p:cNvPr>
          <p:cNvSpPr>
            <a:spLocks noGrp="1"/>
          </p:cNvSpPr>
          <p:nvPr>
            <p:ph type="body" sz="half" idx="2"/>
          </p:nvPr>
        </p:nvSpPr>
        <p:spPr>
          <a:xfrm>
            <a:off x="517870" y="3340442"/>
            <a:ext cx="5020948" cy="2528545"/>
          </a:xfrm>
        </p:spPr>
        <p:txBody>
          <a:bodyPr>
            <a:normAutofit/>
          </a:bodyPr>
          <a:lstStyle>
            <a:lvl1pPr marL="0" indent="0">
              <a:buNone/>
              <a:defRPr sz="2200" b="0" i="1"/>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31A7A86-B983-4315-9312-936B4FCF75FE}"/>
              </a:ext>
            </a:extLst>
          </p:cNvPr>
          <p:cNvSpPr>
            <a:spLocks noGrp="1"/>
          </p:cNvSpPr>
          <p:nvPr>
            <p:ph type="dt" sz="half" idx="10"/>
          </p:nvPr>
        </p:nvSpPr>
        <p:spPr/>
        <p:txBody>
          <a:bodyPr/>
          <a:lstStyle/>
          <a:p>
            <a:fld id="{405C9139-9C44-484A-9C8C-A9A029484308}" type="datetime1">
              <a:rPr lang="en-US" smtClean="0"/>
              <a:t>3/22/24</a:t>
            </a:fld>
            <a:endParaRPr lang="en-US"/>
          </a:p>
        </p:txBody>
      </p:sp>
      <p:sp>
        <p:nvSpPr>
          <p:cNvPr id="6" name="Footer Placeholder 5">
            <a:extLst>
              <a:ext uri="{FF2B5EF4-FFF2-40B4-BE49-F238E27FC236}">
                <a16:creationId xmlns:a16="http://schemas.microsoft.com/office/drawing/2014/main" id="{1E2E88C0-25A5-46F9-AB35-EAD50E6B913C}"/>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6A0F9EA8-45AD-478E-8606-9328245BC8A6}"/>
              </a:ext>
            </a:extLst>
          </p:cNvPr>
          <p:cNvSpPr>
            <a:spLocks noGrp="1"/>
          </p:cNvSpPr>
          <p:nvPr>
            <p:ph type="sldNum" sz="quarter" idx="12"/>
          </p:nvPr>
        </p:nvSpPr>
        <p:spPr/>
        <p:txBody>
          <a:bodyPr/>
          <a:lstStyle/>
          <a:p>
            <a:fld id="{DFDF98CC-160E-494C-8C3C-8CDC5FA257DE}" type="slidenum">
              <a:rPr lang="en-US" smtClean="0"/>
              <a:t>‹#›</a:t>
            </a:fld>
            <a:endParaRPr lang="en-US"/>
          </a:p>
        </p:txBody>
      </p:sp>
    </p:spTree>
    <p:extLst>
      <p:ext uri="{BB962C8B-B14F-4D97-AF65-F5344CB8AC3E}">
        <p14:creationId xmlns:p14="http://schemas.microsoft.com/office/powerpoint/2010/main" val="37110404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DF6B8E-1D8E-4105-9BBB-D53AD24B7381}"/>
              </a:ext>
            </a:extLst>
          </p:cNvPr>
          <p:cNvSpPr>
            <a:spLocks noGrp="1"/>
          </p:cNvSpPr>
          <p:nvPr>
            <p:ph type="title"/>
          </p:nvPr>
        </p:nvSpPr>
        <p:spPr/>
        <p:txBody>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03825530-6629-4FEA-9670-EB21A2F5BA4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C664C7A-A73F-46F5-BC33-696671DAEEE7}"/>
              </a:ext>
            </a:extLst>
          </p:cNvPr>
          <p:cNvSpPr>
            <a:spLocks noGrp="1"/>
          </p:cNvSpPr>
          <p:nvPr>
            <p:ph type="dt" sz="half" idx="10"/>
          </p:nvPr>
        </p:nvSpPr>
        <p:spPr/>
        <p:txBody>
          <a:bodyPr/>
          <a:lstStyle/>
          <a:p>
            <a:fld id="{5C865A31-3E87-468A-B148-5C666447EC69}" type="datetime1">
              <a:rPr lang="en-US" smtClean="0"/>
              <a:t>3/22/24</a:t>
            </a:fld>
            <a:endParaRPr lang="en-US"/>
          </a:p>
        </p:txBody>
      </p:sp>
      <p:sp>
        <p:nvSpPr>
          <p:cNvPr id="5" name="Footer Placeholder 4">
            <a:extLst>
              <a:ext uri="{FF2B5EF4-FFF2-40B4-BE49-F238E27FC236}">
                <a16:creationId xmlns:a16="http://schemas.microsoft.com/office/drawing/2014/main" id="{512B3CC0-B649-4509-A4B6-DF9D20EFACE6}"/>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72CECCCA-3F2A-46F3-BF45-7C862FF1D752}"/>
              </a:ext>
            </a:extLst>
          </p:cNvPr>
          <p:cNvSpPr>
            <a:spLocks noGrp="1"/>
          </p:cNvSpPr>
          <p:nvPr>
            <p:ph type="sldNum" sz="quarter" idx="12"/>
          </p:nvPr>
        </p:nvSpPr>
        <p:spPr/>
        <p:txBody>
          <a:bodyPr/>
          <a:lstStyle/>
          <a:p>
            <a:fld id="{DFDF98CC-160E-494C-8C3C-8CDC5FA257DE}" type="slidenum">
              <a:rPr lang="en-US" smtClean="0"/>
              <a:t>‹#›</a:t>
            </a:fld>
            <a:endParaRPr lang="en-US"/>
          </a:p>
        </p:txBody>
      </p:sp>
    </p:spTree>
    <p:extLst>
      <p:ext uri="{BB962C8B-B14F-4D97-AF65-F5344CB8AC3E}">
        <p14:creationId xmlns:p14="http://schemas.microsoft.com/office/powerpoint/2010/main" val="32658309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A50133B-2446-4168-AA17-6538910668FD}"/>
              </a:ext>
            </a:extLst>
          </p:cNvPr>
          <p:cNvSpPr>
            <a:spLocks noGrp="1"/>
          </p:cNvSpPr>
          <p:nvPr>
            <p:ph type="title" orient="vert"/>
          </p:nvPr>
        </p:nvSpPr>
        <p:spPr>
          <a:xfrm>
            <a:off x="6662168" y="996791"/>
            <a:ext cx="5011962" cy="4956928"/>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C006A9AD-2756-4C51-A958-6756301EB938}"/>
              </a:ext>
            </a:extLst>
          </p:cNvPr>
          <p:cNvSpPr>
            <a:spLocks noGrp="1"/>
          </p:cNvSpPr>
          <p:nvPr>
            <p:ph type="body" orient="vert" idx="1"/>
          </p:nvPr>
        </p:nvSpPr>
        <p:spPr>
          <a:xfrm>
            <a:off x="517870" y="996791"/>
            <a:ext cx="5021183" cy="495692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1E42995D-CCEA-43AF-973B-8B6B56A567E8}"/>
              </a:ext>
            </a:extLst>
          </p:cNvPr>
          <p:cNvSpPr>
            <a:spLocks noGrp="1"/>
          </p:cNvSpPr>
          <p:nvPr>
            <p:ph type="dt" sz="half" idx="10"/>
          </p:nvPr>
        </p:nvSpPr>
        <p:spPr/>
        <p:txBody>
          <a:bodyPr/>
          <a:lstStyle/>
          <a:p>
            <a:fld id="{2F3F7212-621B-48DA-ADA4-5ADD472264E8}" type="datetime1">
              <a:rPr lang="en-US" smtClean="0"/>
              <a:t>3/22/24</a:t>
            </a:fld>
            <a:endParaRPr lang="en-US"/>
          </a:p>
        </p:txBody>
      </p:sp>
      <p:sp>
        <p:nvSpPr>
          <p:cNvPr id="5" name="Footer Placeholder 4">
            <a:extLst>
              <a:ext uri="{FF2B5EF4-FFF2-40B4-BE49-F238E27FC236}">
                <a16:creationId xmlns:a16="http://schemas.microsoft.com/office/drawing/2014/main" id="{2A4029CF-BA62-4CCD-956E-FFA0B37B8A3D}"/>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F2CE0B3D-96AB-41B3-ABDD-5B0DE863DAFC}"/>
              </a:ext>
            </a:extLst>
          </p:cNvPr>
          <p:cNvSpPr>
            <a:spLocks noGrp="1"/>
          </p:cNvSpPr>
          <p:nvPr>
            <p:ph type="sldNum" sz="quarter" idx="12"/>
          </p:nvPr>
        </p:nvSpPr>
        <p:spPr/>
        <p:txBody>
          <a:bodyPr/>
          <a:lstStyle/>
          <a:p>
            <a:fld id="{DFDF98CC-160E-494C-8C3C-8CDC5FA257DE}" type="slidenum">
              <a:rPr lang="en-US" smtClean="0"/>
              <a:t>‹#›</a:t>
            </a:fld>
            <a:endParaRPr lang="en-US"/>
          </a:p>
        </p:txBody>
      </p:sp>
      <p:sp>
        <p:nvSpPr>
          <p:cNvPr id="12" name="Rectangle 11">
            <a:extLst>
              <a:ext uri="{FF2B5EF4-FFF2-40B4-BE49-F238E27FC236}">
                <a16:creationId xmlns:a16="http://schemas.microsoft.com/office/drawing/2014/main" id="{4618136A-0796-46EB-89BB-4C73C0258FE9}"/>
              </a:ext>
              <a:ext uri="{C183D7F6-B498-43B3-948B-1728B52AA6E4}">
                <adec:decorative xmlns:adec="http://schemas.microsoft.com/office/drawing/2017/decorative" val="1"/>
              </a:ext>
            </a:extLst>
          </p:cNvPr>
          <p:cNvSpPr/>
          <p:nvPr/>
        </p:nvSpPr>
        <p:spPr>
          <a:xfrm>
            <a:off x="6662168" y="6209925"/>
            <a:ext cx="5021183"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8969763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22DBBE-BC8F-2DDA-783D-F78E6B9518F4}"/>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a:extLst>
              <a:ext uri="{FF2B5EF4-FFF2-40B4-BE49-F238E27FC236}">
                <a16:creationId xmlns:a16="http://schemas.microsoft.com/office/drawing/2014/main" id="{EFC9E0E3-3759-C948-4F0A-52B71976614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a:extLst>
              <a:ext uri="{FF2B5EF4-FFF2-40B4-BE49-F238E27FC236}">
                <a16:creationId xmlns:a16="http://schemas.microsoft.com/office/drawing/2014/main" id="{5F60A160-6908-8285-E6F0-54FD8E967C31}"/>
              </a:ext>
            </a:extLst>
          </p:cNvPr>
          <p:cNvSpPr>
            <a:spLocks noGrp="1"/>
          </p:cNvSpPr>
          <p:nvPr>
            <p:ph type="dt" sz="half" idx="10"/>
          </p:nvPr>
        </p:nvSpPr>
        <p:spPr/>
        <p:txBody>
          <a:bodyPr/>
          <a:lstStyle/>
          <a:p>
            <a:fld id="{8354EBCD-7EFF-5E40-BEA3-72AA1967C1C2}" type="datetimeFigureOut">
              <a:rPr lang="en-GB" smtClean="0"/>
              <a:t>22/03/2024</a:t>
            </a:fld>
            <a:endParaRPr lang="en-GB"/>
          </a:p>
        </p:txBody>
      </p:sp>
      <p:sp>
        <p:nvSpPr>
          <p:cNvPr id="5" name="Footer Placeholder 4">
            <a:extLst>
              <a:ext uri="{FF2B5EF4-FFF2-40B4-BE49-F238E27FC236}">
                <a16:creationId xmlns:a16="http://schemas.microsoft.com/office/drawing/2014/main" id="{4F3826F8-5589-BF89-234A-0F87B51D569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301C8E4-9167-9AE2-5A22-C36391327866}"/>
              </a:ext>
            </a:extLst>
          </p:cNvPr>
          <p:cNvSpPr>
            <a:spLocks noGrp="1"/>
          </p:cNvSpPr>
          <p:nvPr>
            <p:ph type="sldNum" sz="quarter" idx="12"/>
          </p:nvPr>
        </p:nvSpPr>
        <p:spPr/>
        <p:txBody>
          <a:bodyPr/>
          <a:lstStyle/>
          <a:p>
            <a:fld id="{978760A1-99C5-0949-8A60-F56A35804D45}" type="slidenum">
              <a:rPr lang="en-GB" smtClean="0"/>
              <a:t>‹#›</a:t>
            </a:fld>
            <a:endParaRPr lang="en-GB"/>
          </a:p>
        </p:txBody>
      </p:sp>
    </p:spTree>
    <p:extLst>
      <p:ext uri="{BB962C8B-B14F-4D97-AF65-F5344CB8AC3E}">
        <p14:creationId xmlns:p14="http://schemas.microsoft.com/office/powerpoint/2010/main" val="189807403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342939-E9D9-B1B1-7605-60348A730882}"/>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94F15D41-4A51-D01E-ACA0-4BB098DF7D5E}"/>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13064E00-2FEB-82FF-041A-5A981EEE4202}"/>
              </a:ext>
            </a:extLst>
          </p:cNvPr>
          <p:cNvSpPr>
            <a:spLocks noGrp="1"/>
          </p:cNvSpPr>
          <p:nvPr>
            <p:ph type="dt" sz="half" idx="10"/>
          </p:nvPr>
        </p:nvSpPr>
        <p:spPr/>
        <p:txBody>
          <a:bodyPr/>
          <a:lstStyle/>
          <a:p>
            <a:fld id="{8354EBCD-7EFF-5E40-BEA3-72AA1967C1C2}" type="datetimeFigureOut">
              <a:rPr lang="en-GB" smtClean="0"/>
              <a:t>22/03/2024</a:t>
            </a:fld>
            <a:endParaRPr lang="en-GB"/>
          </a:p>
        </p:txBody>
      </p:sp>
      <p:sp>
        <p:nvSpPr>
          <p:cNvPr id="5" name="Footer Placeholder 4">
            <a:extLst>
              <a:ext uri="{FF2B5EF4-FFF2-40B4-BE49-F238E27FC236}">
                <a16:creationId xmlns:a16="http://schemas.microsoft.com/office/drawing/2014/main" id="{E5EC87B7-B64A-A13C-803D-13DA0A09525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00CDA33-3A4F-C862-D7CB-E6549A5D6964}"/>
              </a:ext>
            </a:extLst>
          </p:cNvPr>
          <p:cNvSpPr>
            <a:spLocks noGrp="1"/>
          </p:cNvSpPr>
          <p:nvPr>
            <p:ph type="sldNum" sz="quarter" idx="12"/>
          </p:nvPr>
        </p:nvSpPr>
        <p:spPr/>
        <p:txBody>
          <a:bodyPr/>
          <a:lstStyle/>
          <a:p>
            <a:fld id="{978760A1-99C5-0949-8A60-F56A35804D45}" type="slidenum">
              <a:rPr lang="en-GB" smtClean="0"/>
              <a:t>‹#›</a:t>
            </a:fld>
            <a:endParaRPr lang="en-GB"/>
          </a:p>
        </p:txBody>
      </p:sp>
    </p:spTree>
    <p:extLst>
      <p:ext uri="{BB962C8B-B14F-4D97-AF65-F5344CB8AC3E}">
        <p14:creationId xmlns:p14="http://schemas.microsoft.com/office/powerpoint/2010/main" val="367841024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816C40-760E-8000-3962-076AF906D88A}"/>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a:extLst>
              <a:ext uri="{FF2B5EF4-FFF2-40B4-BE49-F238E27FC236}">
                <a16:creationId xmlns:a16="http://schemas.microsoft.com/office/drawing/2014/main" id="{A4359D25-97EC-188C-E393-4084780BEB43}"/>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CA580986-7CD3-8FC7-E4A5-E3FFABD24D63}"/>
              </a:ext>
            </a:extLst>
          </p:cNvPr>
          <p:cNvSpPr>
            <a:spLocks noGrp="1"/>
          </p:cNvSpPr>
          <p:nvPr>
            <p:ph type="dt" sz="half" idx="10"/>
          </p:nvPr>
        </p:nvSpPr>
        <p:spPr/>
        <p:txBody>
          <a:bodyPr/>
          <a:lstStyle/>
          <a:p>
            <a:fld id="{8354EBCD-7EFF-5E40-BEA3-72AA1967C1C2}" type="datetimeFigureOut">
              <a:rPr lang="en-GB" smtClean="0"/>
              <a:t>22/03/2024</a:t>
            </a:fld>
            <a:endParaRPr lang="en-GB"/>
          </a:p>
        </p:txBody>
      </p:sp>
      <p:sp>
        <p:nvSpPr>
          <p:cNvPr id="5" name="Footer Placeholder 4">
            <a:extLst>
              <a:ext uri="{FF2B5EF4-FFF2-40B4-BE49-F238E27FC236}">
                <a16:creationId xmlns:a16="http://schemas.microsoft.com/office/drawing/2014/main" id="{C38714AF-A931-2CF1-A30D-9045EC1B2EB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478B906-527F-5053-510B-BCECF258E80A}"/>
              </a:ext>
            </a:extLst>
          </p:cNvPr>
          <p:cNvSpPr>
            <a:spLocks noGrp="1"/>
          </p:cNvSpPr>
          <p:nvPr>
            <p:ph type="sldNum" sz="quarter" idx="12"/>
          </p:nvPr>
        </p:nvSpPr>
        <p:spPr/>
        <p:txBody>
          <a:bodyPr/>
          <a:lstStyle/>
          <a:p>
            <a:fld id="{978760A1-99C5-0949-8A60-F56A35804D45}" type="slidenum">
              <a:rPr lang="en-GB" smtClean="0"/>
              <a:t>‹#›</a:t>
            </a:fld>
            <a:endParaRPr lang="en-GB"/>
          </a:p>
        </p:txBody>
      </p:sp>
    </p:spTree>
    <p:extLst>
      <p:ext uri="{BB962C8B-B14F-4D97-AF65-F5344CB8AC3E}">
        <p14:creationId xmlns:p14="http://schemas.microsoft.com/office/powerpoint/2010/main" val="55393986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13300D-4341-C101-5CBC-5A9463537D7C}"/>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C6D1DFEA-E1BE-6CE1-01E3-B71DEC36E0F6}"/>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C123C6DD-71A5-8719-3CD3-83E3B1EF99FB}"/>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730C1798-9B3C-0CD1-7461-0AC657120F62}"/>
              </a:ext>
            </a:extLst>
          </p:cNvPr>
          <p:cNvSpPr>
            <a:spLocks noGrp="1"/>
          </p:cNvSpPr>
          <p:nvPr>
            <p:ph type="dt" sz="half" idx="10"/>
          </p:nvPr>
        </p:nvSpPr>
        <p:spPr/>
        <p:txBody>
          <a:bodyPr/>
          <a:lstStyle/>
          <a:p>
            <a:fld id="{8354EBCD-7EFF-5E40-BEA3-72AA1967C1C2}" type="datetimeFigureOut">
              <a:rPr lang="en-GB" smtClean="0"/>
              <a:t>22/03/2024</a:t>
            </a:fld>
            <a:endParaRPr lang="en-GB"/>
          </a:p>
        </p:txBody>
      </p:sp>
      <p:sp>
        <p:nvSpPr>
          <p:cNvPr id="6" name="Footer Placeholder 5">
            <a:extLst>
              <a:ext uri="{FF2B5EF4-FFF2-40B4-BE49-F238E27FC236}">
                <a16:creationId xmlns:a16="http://schemas.microsoft.com/office/drawing/2014/main" id="{D9B81F23-12C0-1C31-8E07-C398FBA10D6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66E7F47-9C57-DB89-9745-6AF672233BEC}"/>
              </a:ext>
            </a:extLst>
          </p:cNvPr>
          <p:cNvSpPr>
            <a:spLocks noGrp="1"/>
          </p:cNvSpPr>
          <p:nvPr>
            <p:ph type="sldNum" sz="quarter" idx="12"/>
          </p:nvPr>
        </p:nvSpPr>
        <p:spPr/>
        <p:txBody>
          <a:bodyPr/>
          <a:lstStyle/>
          <a:p>
            <a:fld id="{978760A1-99C5-0949-8A60-F56A35804D45}" type="slidenum">
              <a:rPr lang="en-GB" smtClean="0"/>
              <a:t>‹#›</a:t>
            </a:fld>
            <a:endParaRPr lang="en-GB"/>
          </a:p>
        </p:txBody>
      </p:sp>
    </p:spTree>
    <p:extLst>
      <p:ext uri="{BB962C8B-B14F-4D97-AF65-F5344CB8AC3E}">
        <p14:creationId xmlns:p14="http://schemas.microsoft.com/office/powerpoint/2010/main" val="398521865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56592F-CBE6-2639-F102-A3ED861C8D49}"/>
              </a:ext>
            </a:extLst>
          </p:cNvPr>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a:extLst>
              <a:ext uri="{FF2B5EF4-FFF2-40B4-BE49-F238E27FC236}">
                <a16:creationId xmlns:a16="http://schemas.microsoft.com/office/drawing/2014/main" id="{3B69897F-BE38-2B9C-F522-B8979984F9A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A2AD6731-8AF8-68DD-3A71-C1D90B71A091}"/>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5D4B7A08-2AEE-DBDC-D2A9-6EF980D9714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CE936606-F033-4039-EF69-3582567AD3ED}"/>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1E4F5B6B-E406-169F-5C1E-C4BA5C3C4551}"/>
              </a:ext>
            </a:extLst>
          </p:cNvPr>
          <p:cNvSpPr>
            <a:spLocks noGrp="1"/>
          </p:cNvSpPr>
          <p:nvPr>
            <p:ph type="dt" sz="half" idx="10"/>
          </p:nvPr>
        </p:nvSpPr>
        <p:spPr/>
        <p:txBody>
          <a:bodyPr/>
          <a:lstStyle/>
          <a:p>
            <a:fld id="{8354EBCD-7EFF-5E40-BEA3-72AA1967C1C2}" type="datetimeFigureOut">
              <a:rPr lang="en-GB" smtClean="0"/>
              <a:t>22/03/2024</a:t>
            </a:fld>
            <a:endParaRPr lang="en-GB"/>
          </a:p>
        </p:txBody>
      </p:sp>
      <p:sp>
        <p:nvSpPr>
          <p:cNvPr id="8" name="Footer Placeholder 7">
            <a:extLst>
              <a:ext uri="{FF2B5EF4-FFF2-40B4-BE49-F238E27FC236}">
                <a16:creationId xmlns:a16="http://schemas.microsoft.com/office/drawing/2014/main" id="{B1A5F9D6-F349-762F-7A1D-4816A225219D}"/>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1D042578-EB2C-65A2-E2D7-A20C109698DA}"/>
              </a:ext>
            </a:extLst>
          </p:cNvPr>
          <p:cNvSpPr>
            <a:spLocks noGrp="1"/>
          </p:cNvSpPr>
          <p:nvPr>
            <p:ph type="sldNum" sz="quarter" idx="12"/>
          </p:nvPr>
        </p:nvSpPr>
        <p:spPr/>
        <p:txBody>
          <a:bodyPr/>
          <a:lstStyle/>
          <a:p>
            <a:fld id="{978760A1-99C5-0949-8A60-F56A35804D45}" type="slidenum">
              <a:rPr lang="en-GB" smtClean="0"/>
              <a:t>‹#›</a:t>
            </a:fld>
            <a:endParaRPr lang="en-GB"/>
          </a:p>
        </p:txBody>
      </p:sp>
    </p:spTree>
    <p:extLst>
      <p:ext uri="{BB962C8B-B14F-4D97-AF65-F5344CB8AC3E}">
        <p14:creationId xmlns:p14="http://schemas.microsoft.com/office/powerpoint/2010/main" val="426894406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76DD4C-6338-71A1-9A54-2D15872AB29A}"/>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883127C3-214A-B427-AC56-B66B16699338}"/>
              </a:ext>
            </a:extLst>
          </p:cNvPr>
          <p:cNvSpPr>
            <a:spLocks noGrp="1"/>
          </p:cNvSpPr>
          <p:nvPr>
            <p:ph type="dt" sz="half" idx="10"/>
          </p:nvPr>
        </p:nvSpPr>
        <p:spPr/>
        <p:txBody>
          <a:bodyPr/>
          <a:lstStyle/>
          <a:p>
            <a:fld id="{8354EBCD-7EFF-5E40-BEA3-72AA1967C1C2}" type="datetimeFigureOut">
              <a:rPr lang="en-GB" smtClean="0"/>
              <a:t>22/03/2024</a:t>
            </a:fld>
            <a:endParaRPr lang="en-GB"/>
          </a:p>
        </p:txBody>
      </p:sp>
      <p:sp>
        <p:nvSpPr>
          <p:cNvPr id="4" name="Footer Placeholder 3">
            <a:extLst>
              <a:ext uri="{FF2B5EF4-FFF2-40B4-BE49-F238E27FC236}">
                <a16:creationId xmlns:a16="http://schemas.microsoft.com/office/drawing/2014/main" id="{97A93688-0E5E-3FF8-3345-83207231BB8E}"/>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793403F1-A3CB-BBF6-AA74-B3818ECB6A02}"/>
              </a:ext>
            </a:extLst>
          </p:cNvPr>
          <p:cNvSpPr>
            <a:spLocks noGrp="1"/>
          </p:cNvSpPr>
          <p:nvPr>
            <p:ph type="sldNum" sz="quarter" idx="12"/>
          </p:nvPr>
        </p:nvSpPr>
        <p:spPr/>
        <p:txBody>
          <a:bodyPr/>
          <a:lstStyle/>
          <a:p>
            <a:fld id="{978760A1-99C5-0949-8A60-F56A35804D45}" type="slidenum">
              <a:rPr lang="en-GB" smtClean="0"/>
              <a:t>‹#›</a:t>
            </a:fld>
            <a:endParaRPr lang="en-GB"/>
          </a:p>
        </p:txBody>
      </p:sp>
    </p:spTree>
    <p:extLst>
      <p:ext uri="{BB962C8B-B14F-4D97-AF65-F5344CB8AC3E}">
        <p14:creationId xmlns:p14="http://schemas.microsoft.com/office/powerpoint/2010/main" val="417074428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A401F41-34D2-0A00-7C07-339B2964319D}"/>
              </a:ext>
            </a:extLst>
          </p:cNvPr>
          <p:cNvSpPr>
            <a:spLocks noGrp="1"/>
          </p:cNvSpPr>
          <p:nvPr>
            <p:ph type="dt" sz="half" idx="10"/>
          </p:nvPr>
        </p:nvSpPr>
        <p:spPr/>
        <p:txBody>
          <a:bodyPr/>
          <a:lstStyle/>
          <a:p>
            <a:fld id="{8354EBCD-7EFF-5E40-BEA3-72AA1967C1C2}" type="datetimeFigureOut">
              <a:rPr lang="en-GB" smtClean="0"/>
              <a:t>22/03/2024</a:t>
            </a:fld>
            <a:endParaRPr lang="en-GB"/>
          </a:p>
        </p:txBody>
      </p:sp>
      <p:sp>
        <p:nvSpPr>
          <p:cNvPr id="3" name="Footer Placeholder 2">
            <a:extLst>
              <a:ext uri="{FF2B5EF4-FFF2-40B4-BE49-F238E27FC236}">
                <a16:creationId xmlns:a16="http://schemas.microsoft.com/office/drawing/2014/main" id="{930E04B1-1297-9D87-2E66-980F3EF03004}"/>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656DBCD3-2239-CDF2-7300-93E83933B57F}"/>
              </a:ext>
            </a:extLst>
          </p:cNvPr>
          <p:cNvSpPr>
            <a:spLocks noGrp="1"/>
          </p:cNvSpPr>
          <p:nvPr>
            <p:ph type="sldNum" sz="quarter" idx="12"/>
          </p:nvPr>
        </p:nvSpPr>
        <p:spPr/>
        <p:txBody>
          <a:bodyPr/>
          <a:lstStyle/>
          <a:p>
            <a:fld id="{978760A1-99C5-0949-8A60-F56A35804D45}" type="slidenum">
              <a:rPr lang="en-GB" smtClean="0"/>
              <a:t>‹#›</a:t>
            </a:fld>
            <a:endParaRPr lang="en-GB"/>
          </a:p>
        </p:txBody>
      </p:sp>
    </p:spTree>
    <p:extLst>
      <p:ext uri="{BB962C8B-B14F-4D97-AF65-F5344CB8AC3E}">
        <p14:creationId xmlns:p14="http://schemas.microsoft.com/office/powerpoint/2010/main" val="93329242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78832D-7FD0-9EAB-E47F-FAE0EB0971B3}"/>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a:extLst>
              <a:ext uri="{FF2B5EF4-FFF2-40B4-BE49-F238E27FC236}">
                <a16:creationId xmlns:a16="http://schemas.microsoft.com/office/drawing/2014/main" id="{4C8C710E-4B15-FAC9-1332-60C36223491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0DF17613-9DCE-BC93-5ADE-B6B276E4A61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08E82E63-BFF6-CAF0-4417-8337F04912A2}"/>
              </a:ext>
            </a:extLst>
          </p:cNvPr>
          <p:cNvSpPr>
            <a:spLocks noGrp="1"/>
          </p:cNvSpPr>
          <p:nvPr>
            <p:ph type="dt" sz="half" idx="10"/>
          </p:nvPr>
        </p:nvSpPr>
        <p:spPr/>
        <p:txBody>
          <a:bodyPr/>
          <a:lstStyle/>
          <a:p>
            <a:fld id="{8354EBCD-7EFF-5E40-BEA3-72AA1967C1C2}" type="datetimeFigureOut">
              <a:rPr lang="en-GB" smtClean="0"/>
              <a:t>22/03/2024</a:t>
            </a:fld>
            <a:endParaRPr lang="en-GB"/>
          </a:p>
        </p:txBody>
      </p:sp>
      <p:sp>
        <p:nvSpPr>
          <p:cNvPr id="6" name="Footer Placeholder 5">
            <a:extLst>
              <a:ext uri="{FF2B5EF4-FFF2-40B4-BE49-F238E27FC236}">
                <a16:creationId xmlns:a16="http://schemas.microsoft.com/office/drawing/2014/main" id="{0964F4CB-4874-B2A2-9162-A9A32B42077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EF5022D-A591-DFFC-A2AE-113E0089190B}"/>
              </a:ext>
            </a:extLst>
          </p:cNvPr>
          <p:cNvSpPr>
            <a:spLocks noGrp="1"/>
          </p:cNvSpPr>
          <p:nvPr>
            <p:ph type="sldNum" sz="quarter" idx="12"/>
          </p:nvPr>
        </p:nvSpPr>
        <p:spPr/>
        <p:txBody>
          <a:bodyPr/>
          <a:lstStyle/>
          <a:p>
            <a:fld id="{978760A1-99C5-0949-8A60-F56A35804D45}" type="slidenum">
              <a:rPr lang="en-GB" smtClean="0"/>
              <a:t>‹#›</a:t>
            </a:fld>
            <a:endParaRPr lang="en-GB"/>
          </a:p>
        </p:txBody>
      </p:sp>
    </p:spTree>
    <p:extLst>
      <p:ext uri="{BB962C8B-B14F-4D97-AF65-F5344CB8AC3E}">
        <p14:creationId xmlns:p14="http://schemas.microsoft.com/office/powerpoint/2010/main" val="166444271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FD5E9B-8CAB-2E10-035E-992F7F7E59BB}"/>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a:extLst>
              <a:ext uri="{FF2B5EF4-FFF2-40B4-BE49-F238E27FC236}">
                <a16:creationId xmlns:a16="http://schemas.microsoft.com/office/drawing/2014/main" id="{67D41357-4230-4FDD-58E9-3F34DA675A9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105FDFC3-6245-F228-84E3-448BEA4A597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93B96DA8-0D72-329A-8CD9-19385C5B1A3B}"/>
              </a:ext>
            </a:extLst>
          </p:cNvPr>
          <p:cNvSpPr>
            <a:spLocks noGrp="1"/>
          </p:cNvSpPr>
          <p:nvPr>
            <p:ph type="dt" sz="half" idx="10"/>
          </p:nvPr>
        </p:nvSpPr>
        <p:spPr/>
        <p:txBody>
          <a:bodyPr/>
          <a:lstStyle/>
          <a:p>
            <a:fld id="{8354EBCD-7EFF-5E40-BEA3-72AA1967C1C2}" type="datetimeFigureOut">
              <a:rPr lang="en-GB" smtClean="0"/>
              <a:t>22/03/2024</a:t>
            </a:fld>
            <a:endParaRPr lang="en-GB"/>
          </a:p>
        </p:txBody>
      </p:sp>
      <p:sp>
        <p:nvSpPr>
          <p:cNvPr id="6" name="Footer Placeholder 5">
            <a:extLst>
              <a:ext uri="{FF2B5EF4-FFF2-40B4-BE49-F238E27FC236}">
                <a16:creationId xmlns:a16="http://schemas.microsoft.com/office/drawing/2014/main" id="{FA4F56C7-1F0E-D034-E020-68E8D2E7A49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C042B0C-2774-27CF-E449-CEB7FB0EB79B}"/>
              </a:ext>
            </a:extLst>
          </p:cNvPr>
          <p:cNvSpPr>
            <a:spLocks noGrp="1"/>
          </p:cNvSpPr>
          <p:nvPr>
            <p:ph type="sldNum" sz="quarter" idx="12"/>
          </p:nvPr>
        </p:nvSpPr>
        <p:spPr/>
        <p:txBody>
          <a:bodyPr/>
          <a:lstStyle/>
          <a:p>
            <a:fld id="{978760A1-99C5-0949-8A60-F56A35804D45}" type="slidenum">
              <a:rPr lang="en-GB" smtClean="0"/>
              <a:t>‹#›</a:t>
            </a:fld>
            <a:endParaRPr lang="en-GB"/>
          </a:p>
        </p:txBody>
      </p:sp>
    </p:spTree>
    <p:extLst>
      <p:ext uri="{BB962C8B-B14F-4D97-AF65-F5344CB8AC3E}">
        <p14:creationId xmlns:p14="http://schemas.microsoft.com/office/powerpoint/2010/main" val="262220470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0DD947-A8B2-36C0-4393-F467F06E1B62}"/>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B5C088CD-8931-3439-D81B-9FBA6AA25A66}"/>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C1D78518-D45D-4A59-C5F5-60243C49CCE9}"/>
              </a:ext>
            </a:extLst>
          </p:cNvPr>
          <p:cNvSpPr>
            <a:spLocks noGrp="1"/>
          </p:cNvSpPr>
          <p:nvPr>
            <p:ph type="dt" sz="half" idx="10"/>
          </p:nvPr>
        </p:nvSpPr>
        <p:spPr/>
        <p:txBody>
          <a:bodyPr/>
          <a:lstStyle/>
          <a:p>
            <a:fld id="{8354EBCD-7EFF-5E40-BEA3-72AA1967C1C2}" type="datetimeFigureOut">
              <a:rPr lang="en-GB" smtClean="0"/>
              <a:t>22/03/2024</a:t>
            </a:fld>
            <a:endParaRPr lang="en-GB"/>
          </a:p>
        </p:txBody>
      </p:sp>
      <p:sp>
        <p:nvSpPr>
          <p:cNvPr id="5" name="Footer Placeholder 4">
            <a:extLst>
              <a:ext uri="{FF2B5EF4-FFF2-40B4-BE49-F238E27FC236}">
                <a16:creationId xmlns:a16="http://schemas.microsoft.com/office/drawing/2014/main" id="{38437388-AF29-7611-1A89-7C804BBD3B6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CB6381A-747F-906F-792F-202D70A4FD56}"/>
              </a:ext>
            </a:extLst>
          </p:cNvPr>
          <p:cNvSpPr>
            <a:spLocks noGrp="1"/>
          </p:cNvSpPr>
          <p:nvPr>
            <p:ph type="sldNum" sz="quarter" idx="12"/>
          </p:nvPr>
        </p:nvSpPr>
        <p:spPr/>
        <p:txBody>
          <a:bodyPr/>
          <a:lstStyle/>
          <a:p>
            <a:fld id="{978760A1-99C5-0949-8A60-F56A35804D45}" type="slidenum">
              <a:rPr lang="en-GB" smtClean="0"/>
              <a:t>‹#›</a:t>
            </a:fld>
            <a:endParaRPr lang="en-GB"/>
          </a:p>
        </p:txBody>
      </p:sp>
    </p:spTree>
    <p:extLst>
      <p:ext uri="{BB962C8B-B14F-4D97-AF65-F5344CB8AC3E}">
        <p14:creationId xmlns:p14="http://schemas.microsoft.com/office/powerpoint/2010/main" val="314718087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9DBF76B-0BC8-523D-310B-727A7526B3B5}"/>
              </a:ext>
            </a:extLst>
          </p:cNvPr>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8976DE09-8DD4-FC2E-F740-EE6FB1F08F55}"/>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00A8EEF0-A097-3611-D8E2-A5E3B9890BA6}"/>
              </a:ext>
            </a:extLst>
          </p:cNvPr>
          <p:cNvSpPr>
            <a:spLocks noGrp="1"/>
          </p:cNvSpPr>
          <p:nvPr>
            <p:ph type="dt" sz="half" idx="10"/>
          </p:nvPr>
        </p:nvSpPr>
        <p:spPr/>
        <p:txBody>
          <a:bodyPr/>
          <a:lstStyle/>
          <a:p>
            <a:fld id="{8354EBCD-7EFF-5E40-BEA3-72AA1967C1C2}" type="datetimeFigureOut">
              <a:rPr lang="en-GB" smtClean="0"/>
              <a:t>22/03/2024</a:t>
            </a:fld>
            <a:endParaRPr lang="en-GB"/>
          </a:p>
        </p:txBody>
      </p:sp>
      <p:sp>
        <p:nvSpPr>
          <p:cNvPr id="5" name="Footer Placeholder 4">
            <a:extLst>
              <a:ext uri="{FF2B5EF4-FFF2-40B4-BE49-F238E27FC236}">
                <a16:creationId xmlns:a16="http://schemas.microsoft.com/office/drawing/2014/main" id="{F46CEB9F-4436-6141-B2B5-B821F993B43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FFA0245-AC6B-AB1B-580B-E8855E72A40C}"/>
              </a:ext>
            </a:extLst>
          </p:cNvPr>
          <p:cNvSpPr>
            <a:spLocks noGrp="1"/>
          </p:cNvSpPr>
          <p:nvPr>
            <p:ph type="sldNum" sz="quarter" idx="12"/>
          </p:nvPr>
        </p:nvSpPr>
        <p:spPr/>
        <p:txBody>
          <a:bodyPr/>
          <a:lstStyle/>
          <a:p>
            <a:fld id="{978760A1-99C5-0949-8A60-F56A35804D45}" type="slidenum">
              <a:rPr lang="en-GB" smtClean="0"/>
              <a:t>‹#›</a:t>
            </a:fld>
            <a:endParaRPr lang="en-GB"/>
          </a:p>
        </p:txBody>
      </p:sp>
    </p:spTree>
    <p:extLst>
      <p:ext uri="{BB962C8B-B14F-4D97-AF65-F5344CB8AC3E}">
        <p14:creationId xmlns:p14="http://schemas.microsoft.com/office/powerpoint/2010/main" val="7949457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D61AD20-E240-4E6F-AF91-689F7AEEE33A}"/>
              </a:ext>
            </a:extLst>
          </p:cNvPr>
          <p:cNvSpPr>
            <a:spLocks noGrp="1"/>
          </p:cNvSpPr>
          <p:nvPr>
            <p:ph type="title"/>
          </p:nvPr>
        </p:nvSpPr>
        <p:spPr>
          <a:xfrm>
            <a:off x="517870" y="978408"/>
            <a:ext cx="5021182" cy="4870457"/>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42E78801-35D1-4C19-BC2B-EAC7EE917E73}"/>
              </a:ext>
            </a:extLst>
          </p:cNvPr>
          <p:cNvSpPr>
            <a:spLocks noGrp="1"/>
          </p:cNvSpPr>
          <p:nvPr>
            <p:ph type="body" idx="1"/>
          </p:nvPr>
        </p:nvSpPr>
        <p:spPr>
          <a:xfrm>
            <a:off x="6662168" y="969264"/>
            <a:ext cx="5021182" cy="487045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01282A45-C5B9-4575-8E28-A35767B4D71C}"/>
              </a:ext>
            </a:extLst>
          </p:cNvPr>
          <p:cNvSpPr>
            <a:spLocks noGrp="1"/>
          </p:cNvSpPr>
          <p:nvPr>
            <p:ph type="dt" sz="half" idx="2"/>
          </p:nvPr>
        </p:nvSpPr>
        <p:spPr>
          <a:xfrm>
            <a:off x="517870" y="6420414"/>
            <a:ext cx="2743200" cy="365125"/>
          </a:xfrm>
          <a:prstGeom prst="rect">
            <a:avLst/>
          </a:prstGeom>
        </p:spPr>
        <p:txBody>
          <a:bodyPr vert="horz" lIns="91440" tIns="45720" rIns="91440" bIns="45720" rtlCol="0" anchor="ctr"/>
          <a:lstStyle>
            <a:lvl1pPr algn="l">
              <a:defRPr sz="900">
                <a:solidFill>
                  <a:schemeClr val="tx1"/>
                </a:solidFill>
              </a:defRPr>
            </a:lvl1pPr>
          </a:lstStyle>
          <a:p>
            <a:fld id="{BF3223F2-9184-454A-B4F4-C56DD77B6351}" type="datetime1">
              <a:rPr lang="en-US" smtClean="0"/>
              <a:t>3/22/24</a:t>
            </a:fld>
            <a:endParaRPr lang="en-US"/>
          </a:p>
        </p:txBody>
      </p:sp>
      <p:sp>
        <p:nvSpPr>
          <p:cNvPr id="5" name="Footer Placeholder 4">
            <a:extLst>
              <a:ext uri="{FF2B5EF4-FFF2-40B4-BE49-F238E27FC236}">
                <a16:creationId xmlns:a16="http://schemas.microsoft.com/office/drawing/2014/main" id="{2E9D0933-AA03-4018-8E37-004CFB9F61D6}"/>
              </a:ext>
            </a:extLst>
          </p:cNvPr>
          <p:cNvSpPr>
            <a:spLocks noGrp="1"/>
          </p:cNvSpPr>
          <p:nvPr>
            <p:ph type="ftr" sz="quarter" idx="3"/>
          </p:nvPr>
        </p:nvSpPr>
        <p:spPr>
          <a:xfrm>
            <a:off x="517870" y="97713"/>
            <a:ext cx="4114800" cy="365125"/>
          </a:xfrm>
          <a:prstGeom prst="rect">
            <a:avLst/>
          </a:prstGeom>
        </p:spPr>
        <p:txBody>
          <a:bodyPr vert="horz" lIns="91440" tIns="45720" rIns="91440" bIns="45720" rtlCol="0" anchor="ctr"/>
          <a:lstStyle>
            <a:lvl1pPr algn="l">
              <a:defRPr sz="900">
                <a:solidFill>
                  <a:schemeClr val="tx1"/>
                </a:solidFill>
              </a:defRPr>
            </a:lvl1pPr>
          </a:lstStyle>
          <a:p>
            <a:r>
              <a:rPr lang="en-US"/>
              <a:t>Sample Footer Text</a:t>
            </a:r>
            <a:endParaRPr lang="en-US" dirty="0"/>
          </a:p>
        </p:txBody>
      </p:sp>
      <p:sp>
        <p:nvSpPr>
          <p:cNvPr id="6" name="Slide Number Placeholder 5">
            <a:extLst>
              <a:ext uri="{FF2B5EF4-FFF2-40B4-BE49-F238E27FC236}">
                <a16:creationId xmlns:a16="http://schemas.microsoft.com/office/drawing/2014/main" id="{BCCF282A-DF4A-4A2D-9672-8F0F770A3F1A}"/>
              </a:ext>
            </a:extLst>
          </p:cNvPr>
          <p:cNvSpPr>
            <a:spLocks noGrp="1"/>
          </p:cNvSpPr>
          <p:nvPr>
            <p:ph type="sldNum" sz="quarter" idx="4"/>
          </p:nvPr>
        </p:nvSpPr>
        <p:spPr>
          <a:xfrm>
            <a:off x="11454317" y="6420414"/>
            <a:ext cx="637909" cy="365125"/>
          </a:xfrm>
          <a:prstGeom prst="rect">
            <a:avLst/>
          </a:prstGeom>
        </p:spPr>
        <p:txBody>
          <a:bodyPr vert="horz" lIns="91440" tIns="45720" rIns="91440" bIns="45720" rtlCol="0" anchor="ctr"/>
          <a:lstStyle>
            <a:lvl1pPr algn="r">
              <a:defRPr sz="900">
                <a:solidFill>
                  <a:schemeClr val="tx1"/>
                </a:solidFill>
              </a:defRPr>
            </a:lvl1pPr>
          </a:lstStyle>
          <a:p>
            <a:fld id="{DFDF98CC-160E-494C-8C3C-8CDC5FA257DE}" type="slidenum">
              <a:rPr lang="en-US" smtClean="0"/>
              <a:pPr/>
              <a:t>‹#›</a:t>
            </a:fld>
            <a:endParaRPr lang="en-US" dirty="0"/>
          </a:p>
        </p:txBody>
      </p:sp>
      <p:sp>
        <p:nvSpPr>
          <p:cNvPr id="14" name="Rectangle 13">
            <a:extLst>
              <a:ext uri="{FF2B5EF4-FFF2-40B4-BE49-F238E27FC236}">
                <a16:creationId xmlns:a16="http://schemas.microsoft.com/office/drawing/2014/main" id="{ADE57300-C7FF-4578-99A0-42B0295B123C}"/>
              </a:ext>
            </a:extLst>
          </p:cNvPr>
          <p:cNvSpPr/>
          <p:nvPr/>
        </p:nvSpPr>
        <p:spPr>
          <a:xfrm>
            <a:off x="517870" y="508090"/>
            <a:ext cx="5021183"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DB8F8250-7A81-4A19-87AD-FFB2CE4E39A5}"/>
              </a:ext>
            </a:extLst>
          </p:cNvPr>
          <p:cNvSpPr/>
          <p:nvPr/>
        </p:nvSpPr>
        <p:spPr>
          <a:xfrm>
            <a:off x="517870" y="508090"/>
            <a:ext cx="5021183"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356960"/>
      </p:ext>
    </p:extLst>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11" r:id="rId6"/>
    <p:sldLayoutId id="2147483706" r:id="rId7"/>
    <p:sldLayoutId id="2147483707" r:id="rId8"/>
    <p:sldLayoutId id="2147483708" r:id="rId9"/>
    <p:sldLayoutId id="2147483710" r:id="rId10"/>
    <p:sldLayoutId id="2147483709" r:id="rId11"/>
  </p:sldLayoutIdLst>
  <p:hf hdr="0"/>
  <p:txStyles>
    <p:titleStyle>
      <a:lvl1pPr algn="l" defTabSz="914400" rtl="0" eaLnBrk="1" latinLnBrk="0" hangingPunct="1">
        <a:lnSpc>
          <a:spcPct val="100000"/>
        </a:lnSpc>
        <a:spcBef>
          <a:spcPct val="0"/>
        </a:spcBef>
        <a:buNone/>
        <a:defRPr sz="5400" b="1" kern="1200">
          <a:solidFill>
            <a:schemeClr val="tx1"/>
          </a:solidFill>
          <a:latin typeface="+mj-lt"/>
          <a:ea typeface="+mj-ea"/>
          <a:cs typeface="+mj-cs"/>
        </a:defRPr>
      </a:lvl1pPr>
    </p:titleStyle>
    <p:bodyStyle>
      <a:lvl1pPr marL="0" indent="0" algn="l" defTabSz="914400" rtl="0" eaLnBrk="1" latinLnBrk="0" hangingPunct="1">
        <a:lnSpc>
          <a:spcPct val="110000"/>
        </a:lnSpc>
        <a:spcBef>
          <a:spcPts val="1000"/>
        </a:spcBef>
        <a:buFont typeface="Arial" panose="020B0604020202020204" pitchFamily="34" charset="0"/>
        <a:buNone/>
        <a:defRPr sz="2000" kern="1200">
          <a:solidFill>
            <a:schemeClr val="tx1"/>
          </a:solidFill>
          <a:latin typeface="+mn-lt"/>
          <a:ea typeface="+mn-ea"/>
          <a:cs typeface="+mn-cs"/>
        </a:defRPr>
      </a:lvl1pPr>
      <a:lvl2pPr marL="274320" indent="-27432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2pPr>
      <a:lvl3pPr marL="274320" indent="0" algn="l" defTabSz="914400" rtl="0" eaLnBrk="1" latinLnBrk="0" hangingPunct="1">
        <a:lnSpc>
          <a:spcPct val="110000"/>
        </a:lnSpc>
        <a:spcBef>
          <a:spcPts val="500"/>
        </a:spcBef>
        <a:buFont typeface="Arial" panose="020B0604020202020204" pitchFamily="34" charset="0"/>
        <a:buNone/>
        <a:defRPr sz="1800" kern="1200">
          <a:solidFill>
            <a:schemeClr val="tx1"/>
          </a:solidFill>
          <a:latin typeface="+mn-lt"/>
          <a:ea typeface="+mn-ea"/>
          <a:cs typeface="+mn-cs"/>
        </a:defRPr>
      </a:lvl3pPr>
      <a:lvl4pPr marL="548640" indent="-274320" algn="l" defTabSz="914400" rtl="0" eaLnBrk="1" latinLnBrk="0" hangingPunct="1">
        <a:lnSpc>
          <a:spcPct val="110000"/>
        </a:lnSpc>
        <a:spcBef>
          <a:spcPts val="500"/>
        </a:spcBef>
        <a:buFont typeface="Arial" panose="020B0604020202020204" pitchFamily="34" charset="0"/>
        <a:buChar char="•"/>
        <a:defRPr sz="1600" kern="1200">
          <a:solidFill>
            <a:schemeClr val="tx1"/>
          </a:solidFill>
          <a:latin typeface="+mn-lt"/>
          <a:ea typeface="+mn-ea"/>
          <a:cs typeface="+mn-cs"/>
        </a:defRPr>
      </a:lvl4pPr>
      <a:lvl5pPr marL="548640" indent="0" algn="l" defTabSz="914400" rtl="0" eaLnBrk="1" latinLnBrk="0" hangingPunct="1">
        <a:lnSpc>
          <a:spcPct val="110000"/>
        </a:lnSpc>
        <a:spcBef>
          <a:spcPts val="500"/>
        </a:spcBef>
        <a:buFont typeface="Arial" panose="020B0604020202020204" pitchFamily="34" charset="0"/>
        <a:buNone/>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8800A68-0330-5E07-5991-3F4A69F0B0C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7E2414C4-077D-A11A-030A-3F8B1D3DF35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1076D7BF-E658-F230-BCE5-7E39FAF265E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354EBCD-7EFF-5E40-BEA3-72AA1967C1C2}" type="datetimeFigureOut">
              <a:rPr lang="en-GB" smtClean="0"/>
              <a:t>22/03/2024</a:t>
            </a:fld>
            <a:endParaRPr lang="en-GB"/>
          </a:p>
        </p:txBody>
      </p:sp>
      <p:sp>
        <p:nvSpPr>
          <p:cNvPr id="5" name="Footer Placeholder 4">
            <a:extLst>
              <a:ext uri="{FF2B5EF4-FFF2-40B4-BE49-F238E27FC236}">
                <a16:creationId xmlns:a16="http://schemas.microsoft.com/office/drawing/2014/main" id="{C67F2E92-F490-2D89-D26E-8F8F39E4C9E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F6228ABB-7A51-B33B-63B9-9E317C387AB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78760A1-99C5-0949-8A60-F56A35804D45}" type="slidenum">
              <a:rPr lang="en-GB" smtClean="0"/>
              <a:t>‹#›</a:t>
            </a:fld>
            <a:endParaRPr lang="en-GB"/>
          </a:p>
        </p:txBody>
      </p:sp>
    </p:spTree>
    <p:extLst>
      <p:ext uri="{BB962C8B-B14F-4D97-AF65-F5344CB8AC3E}">
        <p14:creationId xmlns:p14="http://schemas.microsoft.com/office/powerpoint/2010/main" val="3625822657"/>
      </p:ext>
    </p:extLst>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customXml" Target="../ink/ink1.xml"/><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4.png"/><Relationship Id="rId2"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customXml" Target="../ink/ink3.xml"/><Relationship Id="rId5" Type="http://schemas.openxmlformats.org/officeDocument/2006/relationships/image" Target="../media/image13.png"/><Relationship Id="rId4" Type="http://schemas.openxmlformats.org/officeDocument/2006/relationships/customXml" Target="../ink/ink2.xml"/></Relationships>
</file>

<file path=ppt/slides/_rels/slide12.xml.rels><?xml version="1.0" encoding="UTF-8" standalone="yes"?>
<Relationships xmlns="http://schemas.openxmlformats.org/package/2006/relationships"><Relationship Id="rId3" Type="http://schemas.openxmlformats.org/officeDocument/2006/relationships/customXml" Target="../ink/ink4.xml"/><Relationship Id="rId2" Type="http://schemas.openxmlformats.org/officeDocument/2006/relationships/image" Target="../media/image15.png"/><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customXml" Target="../ink/ink5.xml"/><Relationship Id="rId2" Type="http://schemas.openxmlformats.org/officeDocument/2006/relationships/image" Target="../media/image15.png"/><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customXml" Target="../ink/ink6.xml"/><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image" Target="../media/image26.png"/><Relationship Id="rId2" Type="http://schemas.openxmlformats.org/officeDocument/2006/relationships/image" Target="../media/image23.png"/><Relationship Id="rId1" Type="http://schemas.openxmlformats.org/officeDocument/2006/relationships/slideLayout" Target="../slideLayouts/slideLayout13.xml"/><Relationship Id="rId6" Type="http://schemas.openxmlformats.org/officeDocument/2006/relationships/customXml" Target="../ink/ink8.xml"/><Relationship Id="rId5" Type="http://schemas.openxmlformats.org/officeDocument/2006/relationships/image" Target="../media/image25.png"/><Relationship Id="rId4" Type="http://schemas.openxmlformats.org/officeDocument/2006/relationships/customXml" Target="../ink/ink7.xml"/></Relationships>
</file>

<file path=ppt/slides/_rels/slide1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13.xml"/><Relationship Id="rId4" Type="http://schemas.openxmlformats.org/officeDocument/2006/relationships/image" Target="../media/image31.png"/></Relationships>
</file>

<file path=ppt/slides/_rels/slide21.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13.xml"/><Relationship Id="rId5" Type="http://schemas.openxmlformats.org/officeDocument/2006/relationships/image" Target="../media/image38.png"/><Relationship Id="rId4" Type="http://schemas.openxmlformats.org/officeDocument/2006/relationships/customXml" Target="../ink/ink9.xml"/></Relationships>
</file>

<file path=ppt/slides/_rels/slide27.xml.rels><?xml version="1.0" encoding="UTF-8" standalone="yes"?>
<Relationships xmlns="http://schemas.openxmlformats.org/package/2006/relationships"><Relationship Id="rId8" Type="http://schemas.openxmlformats.org/officeDocument/2006/relationships/customXml" Target="../ink/ink12.xml"/><Relationship Id="rId3" Type="http://schemas.openxmlformats.org/officeDocument/2006/relationships/image" Target="../media/image37.png"/><Relationship Id="rId7" Type="http://schemas.openxmlformats.org/officeDocument/2006/relationships/image" Target="../media/image40.png"/><Relationship Id="rId2" Type="http://schemas.openxmlformats.org/officeDocument/2006/relationships/image" Target="../media/image36.png"/><Relationship Id="rId1" Type="http://schemas.openxmlformats.org/officeDocument/2006/relationships/slideLayout" Target="../slideLayouts/slideLayout13.xml"/><Relationship Id="rId6" Type="http://schemas.openxmlformats.org/officeDocument/2006/relationships/customXml" Target="../ink/ink11.xml"/><Relationship Id="rId5" Type="http://schemas.openxmlformats.org/officeDocument/2006/relationships/image" Target="../media/image39.png"/><Relationship Id="rId4" Type="http://schemas.openxmlformats.org/officeDocument/2006/relationships/customXml" Target="../ink/ink10.xml"/><Relationship Id="rId9" Type="http://schemas.openxmlformats.org/officeDocument/2006/relationships/image" Target="../media/image41.png"/></Relationships>
</file>

<file path=ppt/slides/_rels/slide28.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7" name="Rectangle 36">
            <a:extLst>
              <a:ext uri="{FF2B5EF4-FFF2-40B4-BE49-F238E27FC236}">
                <a16:creationId xmlns:a16="http://schemas.microsoft.com/office/drawing/2014/main" id="{CD7F9EC8-0E2C-4023-9DD1-73BEF6B80D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2026E6B-77BB-A847-05F7-4490EF60CDF1}"/>
              </a:ext>
            </a:extLst>
          </p:cNvPr>
          <p:cNvSpPr>
            <a:spLocks noGrp="1"/>
          </p:cNvSpPr>
          <p:nvPr>
            <p:ph type="ctrTitle"/>
          </p:nvPr>
        </p:nvSpPr>
        <p:spPr>
          <a:xfrm>
            <a:off x="517871" y="978408"/>
            <a:ext cx="5037174" cy="2591969"/>
          </a:xfrm>
        </p:spPr>
        <p:txBody>
          <a:bodyPr anchor="t">
            <a:normAutofit/>
          </a:bodyPr>
          <a:lstStyle/>
          <a:p>
            <a:pPr>
              <a:lnSpc>
                <a:spcPct val="90000"/>
              </a:lnSpc>
            </a:pPr>
            <a:r>
              <a:rPr lang="en-GB" sz="4200"/>
              <a:t>Reforming Data Protection – Enforcement Perspectives</a:t>
            </a:r>
          </a:p>
        </p:txBody>
      </p:sp>
      <p:sp>
        <p:nvSpPr>
          <p:cNvPr id="3" name="Subtitle 2">
            <a:extLst>
              <a:ext uri="{FF2B5EF4-FFF2-40B4-BE49-F238E27FC236}">
                <a16:creationId xmlns:a16="http://schemas.microsoft.com/office/drawing/2014/main" id="{FB011C87-C12E-1E18-7BED-219024132335}"/>
              </a:ext>
            </a:extLst>
          </p:cNvPr>
          <p:cNvSpPr>
            <a:spLocks noGrp="1"/>
          </p:cNvSpPr>
          <p:nvPr>
            <p:ph type="subTitle" idx="1"/>
          </p:nvPr>
        </p:nvSpPr>
        <p:spPr>
          <a:xfrm>
            <a:off x="521208" y="4323853"/>
            <a:ext cx="5019418" cy="1724029"/>
          </a:xfrm>
        </p:spPr>
        <p:txBody>
          <a:bodyPr anchor="t">
            <a:normAutofit/>
          </a:bodyPr>
          <a:lstStyle/>
          <a:p>
            <a:r>
              <a:rPr lang="en-GB" i="0" dirty="0"/>
              <a:t>Prof. </a:t>
            </a:r>
            <a:r>
              <a:rPr lang="en-GB" i="0" dirty="0" err="1"/>
              <a:t>Dr.</a:t>
            </a:r>
            <a:r>
              <a:rPr lang="en-GB" i="0" dirty="0"/>
              <a:t> Gloria González </a:t>
            </a:r>
            <a:r>
              <a:rPr lang="en-GB" i="0" dirty="0" err="1"/>
              <a:t>Fuster</a:t>
            </a:r>
            <a:endParaRPr lang="en-GB" i="0" dirty="0"/>
          </a:p>
          <a:p>
            <a:r>
              <a:rPr lang="en-GB" i="0" dirty="0"/>
              <a:t>22 March 2024</a:t>
            </a:r>
          </a:p>
        </p:txBody>
      </p:sp>
      <p:sp>
        <p:nvSpPr>
          <p:cNvPr id="39" name="Rectangle 38">
            <a:extLst>
              <a:ext uri="{FF2B5EF4-FFF2-40B4-BE49-F238E27FC236}">
                <a16:creationId xmlns:a16="http://schemas.microsoft.com/office/drawing/2014/main" id="{AACEB7BF-F8E5-4078-97E4-4276495F2B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70" y="508090"/>
            <a:ext cx="5021183"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logo for a company&#10;&#10;Description automatically generated">
            <a:extLst>
              <a:ext uri="{FF2B5EF4-FFF2-40B4-BE49-F238E27FC236}">
                <a16:creationId xmlns:a16="http://schemas.microsoft.com/office/drawing/2014/main" id="{4FE93380-ED04-3EC2-DC35-30E0AFC0EE31}"/>
              </a:ext>
            </a:extLst>
          </p:cNvPr>
          <p:cNvPicPr>
            <a:picLocks noChangeAspect="1"/>
          </p:cNvPicPr>
          <p:nvPr/>
        </p:nvPicPr>
        <p:blipFill>
          <a:blip r:embed="rId2"/>
          <a:stretch>
            <a:fillRect/>
          </a:stretch>
        </p:blipFill>
        <p:spPr>
          <a:xfrm>
            <a:off x="6662168" y="4772425"/>
            <a:ext cx="5028284" cy="1407920"/>
          </a:xfrm>
          <a:prstGeom prst="rect">
            <a:avLst/>
          </a:prstGeom>
        </p:spPr>
      </p:pic>
      <p:sp>
        <p:nvSpPr>
          <p:cNvPr id="41" name="Rectangle 40">
            <a:extLst>
              <a:ext uri="{FF2B5EF4-FFF2-40B4-BE49-F238E27FC236}">
                <a16:creationId xmlns:a16="http://schemas.microsoft.com/office/drawing/2014/main" id="{C0301BA4-10E6-44CC-9EEC-727EDF3BC4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62168" y="6300216"/>
            <a:ext cx="5021183"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175867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0CE5DF8-DAE7-E716-2828-A1EDBD12FE50}"/>
            </a:ext>
          </a:extLst>
        </p:cNvPr>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1C50F268-D55E-FEDC-5393-A065F36277D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a:extLst>
              <a:ext uri="{FF2B5EF4-FFF2-40B4-BE49-F238E27FC236}">
                <a16:creationId xmlns:a16="http://schemas.microsoft.com/office/drawing/2014/main" id="{0E0B3756-9E5E-55F7-6FC9-489C5FD735DD}"/>
              </a:ext>
            </a:extLst>
          </p:cNvPr>
          <p:cNvSpPr txBox="1"/>
          <p:nvPr/>
        </p:nvSpPr>
        <p:spPr>
          <a:xfrm>
            <a:off x="7665217" y="2756918"/>
            <a:ext cx="3879957" cy="2226386"/>
          </a:xfrm>
          <a:prstGeom prst="rect">
            <a:avLst/>
          </a:prstGeom>
        </p:spPr>
        <p:txBody>
          <a:bodyPr vert="horz" lIns="91440" tIns="45720" rIns="91440" bIns="45720" rtlCol="0">
            <a:normAutofit lnSpcReduction="10000"/>
          </a:bodyPr>
          <a:lstStyle/>
          <a:p>
            <a:pPr>
              <a:lnSpc>
                <a:spcPct val="110000"/>
              </a:lnSpc>
              <a:spcAft>
                <a:spcPts val="600"/>
              </a:spcAft>
              <a:defRPr/>
            </a:pPr>
            <a:r>
              <a:rPr kumimoji="0" lang="en-US" sz="1600" b="0" i="0" u="none" strike="noStrike" cap="none" spc="0" normalizeH="0" baseline="0" noProof="0" dirty="0">
                <a:ln>
                  <a:noFill/>
                </a:ln>
                <a:effectLst/>
                <a:uLnTx/>
                <a:uFillTx/>
              </a:rPr>
              <a:t>European Commission</a:t>
            </a:r>
            <a:r>
              <a:rPr kumimoji="0" lang="en-US" sz="1600" b="0" i="1" u="none" strike="noStrike" cap="none" spc="0" normalizeH="0" baseline="0" noProof="0" dirty="0">
                <a:ln>
                  <a:noFill/>
                </a:ln>
                <a:effectLst/>
                <a:uLnTx/>
                <a:uFillTx/>
              </a:rPr>
              <a:t>, Proposal for a Regulation of the European Parliament and of the Council on the protection of individuals with regard to the processing of personal data and on the free movement of such data (General Data Protection Regulation), </a:t>
            </a:r>
            <a:r>
              <a:rPr kumimoji="0" lang="en-US" sz="1600" b="0" u="none" strike="noStrike" cap="none" spc="0" normalizeH="0" baseline="0" noProof="0" dirty="0">
                <a:ln>
                  <a:noFill/>
                </a:ln>
                <a:effectLst/>
                <a:uLnTx/>
                <a:uFillTx/>
              </a:rPr>
              <a:t>Brussels, 25.1.2012 COM(2012) 11 final, p. 103.</a:t>
            </a:r>
            <a:endParaRPr kumimoji="0" lang="en-US" sz="1600" b="0" i="1" u="none" strike="noStrike" cap="none" spc="0" normalizeH="0" baseline="0" noProof="0" dirty="0">
              <a:ln>
                <a:noFill/>
              </a:ln>
              <a:effectLst/>
              <a:uLnTx/>
              <a:uFillTx/>
            </a:endParaRPr>
          </a:p>
          <a:p>
            <a:pPr>
              <a:lnSpc>
                <a:spcPct val="110000"/>
              </a:lnSpc>
              <a:spcAft>
                <a:spcPts val="600"/>
              </a:spcAft>
              <a:buFont typeface="Arial" panose="020B0604020202020204" pitchFamily="34" charset="0"/>
              <a:defRPr/>
            </a:pPr>
            <a:endParaRPr kumimoji="0" lang="en-US" sz="2000" b="0" i="0" u="none" strike="noStrike" cap="none" spc="0" normalizeH="0" baseline="0" noProof="0" dirty="0">
              <a:ln>
                <a:noFill/>
              </a:ln>
              <a:effectLst/>
              <a:uLnTx/>
              <a:uFillTx/>
            </a:endParaRPr>
          </a:p>
        </p:txBody>
      </p:sp>
      <p:pic>
        <p:nvPicPr>
          <p:cNvPr id="10" name="Picture 9" descr="A paper with text on it&#10;&#10;Description automatically generated">
            <a:extLst>
              <a:ext uri="{FF2B5EF4-FFF2-40B4-BE49-F238E27FC236}">
                <a16:creationId xmlns:a16="http://schemas.microsoft.com/office/drawing/2014/main" id="{B7E9CE35-FF05-509C-1EBC-75E63065D8B2}"/>
              </a:ext>
            </a:extLst>
          </p:cNvPr>
          <p:cNvPicPr>
            <a:picLocks noChangeAspect="1"/>
          </p:cNvPicPr>
          <p:nvPr/>
        </p:nvPicPr>
        <p:blipFill>
          <a:blip r:embed="rId2"/>
          <a:stretch>
            <a:fillRect/>
          </a:stretch>
        </p:blipFill>
        <p:spPr>
          <a:xfrm>
            <a:off x="517867" y="1567403"/>
            <a:ext cx="6812280" cy="3389108"/>
          </a:xfrm>
          <a:prstGeom prst="rect">
            <a:avLst/>
          </a:prstGeom>
        </p:spPr>
      </p:pic>
      <p:sp>
        <p:nvSpPr>
          <p:cNvPr id="4" name="Date Placeholder 3">
            <a:extLst>
              <a:ext uri="{FF2B5EF4-FFF2-40B4-BE49-F238E27FC236}">
                <a16:creationId xmlns:a16="http://schemas.microsoft.com/office/drawing/2014/main" id="{F416EA77-F52E-50AE-92E5-C8A68C02E35D}"/>
              </a:ext>
            </a:extLst>
          </p:cNvPr>
          <p:cNvSpPr>
            <a:spLocks noGrp="1"/>
          </p:cNvSpPr>
          <p:nvPr>
            <p:ph type="dt" sz="half" idx="10"/>
          </p:nvPr>
        </p:nvSpPr>
        <p:spPr>
          <a:xfrm>
            <a:off x="517870" y="6420414"/>
            <a:ext cx="2743200" cy="365125"/>
          </a:xfrm>
        </p:spPr>
        <p:txBody>
          <a:bodyPr vert="horz" lIns="91440" tIns="45720" rIns="91440" bIns="45720" rtlCol="0" anchor="ctr">
            <a:normAutofit/>
          </a:bodyPr>
          <a:lstStyle/>
          <a:p>
            <a:pPr marR="0" lvl="0" indent="0" fontAlgn="auto">
              <a:spcBef>
                <a:spcPts val="0"/>
              </a:spcBef>
              <a:spcAft>
                <a:spcPts val="600"/>
              </a:spcAft>
              <a:buClrTx/>
              <a:buSzTx/>
              <a:buFontTx/>
              <a:buNone/>
              <a:tabLst/>
              <a:defRPr/>
            </a:pPr>
            <a:fld id="{79D44673-3D7D-4DA4-8694-3884C26BCA78}" type="datetime1">
              <a:rPr kumimoji="0" lang="en-US" b="0" i="0" u="none" strike="noStrike" cap="none" spc="0" normalizeH="0" baseline="0" noProof="0" smtClean="0">
                <a:ln>
                  <a:noFill/>
                </a:ln>
                <a:effectLst/>
                <a:uLnTx/>
                <a:uFillTx/>
              </a:rPr>
              <a:pPr marR="0" lvl="0" indent="0" fontAlgn="auto">
                <a:spcBef>
                  <a:spcPts val="0"/>
                </a:spcBef>
                <a:spcAft>
                  <a:spcPts val="600"/>
                </a:spcAft>
                <a:buClrTx/>
                <a:buSzTx/>
                <a:buFontTx/>
                <a:buNone/>
                <a:tabLst/>
                <a:defRPr/>
              </a:pPr>
              <a:t>3/22/24</a:t>
            </a:fld>
            <a:endParaRPr kumimoji="0" lang="en-US" b="0" i="0" u="none" strike="noStrike" cap="none" spc="0" normalizeH="0" baseline="0" noProof="0">
              <a:ln>
                <a:noFill/>
              </a:ln>
              <a:effectLst/>
              <a:uLnTx/>
              <a:uFillTx/>
            </a:endParaRPr>
          </a:p>
        </p:txBody>
      </p:sp>
      <p:sp>
        <p:nvSpPr>
          <p:cNvPr id="6" name="Slide Number Placeholder 5">
            <a:extLst>
              <a:ext uri="{FF2B5EF4-FFF2-40B4-BE49-F238E27FC236}">
                <a16:creationId xmlns:a16="http://schemas.microsoft.com/office/drawing/2014/main" id="{80CD0305-DA7D-6B6A-6B26-F514B2FF11F7}"/>
              </a:ext>
            </a:extLst>
          </p:cNvPr>
          <p:cNvSpPr>
            <a:spLocks noGrp="1"/>
          </p:cNvSpPr>
          <p:nvPr>
            <p:ph type="sldNum" sz="quarter" idx="12"/>
          </p:nvPr>
        </p:nvSpPr>
        <p:spPr>
          <a:xfrm>
            <a:off x="11454317" y="6420414"/>
            <a:ext cx="637909" cy="365125"/>
          </a:xfrm>
        </p:spPr>
        <p:txBody>
          <a:bodyPr vert="horz" lIns="91440" tIns="45720" rIns="91440" bIns="45720" rtlCol="0" anchor="ctr">
            <a:normAutofit/>
          </a:bodyPr>
          <a:lstStyle/>
          <a:p>
            <a:pPr marR="0" lvl="0" indent="0" fontAlgn="auto">
              <a:spcBef>
                <a:spcPts val="0"/>
              </a:spcBef>
              <a:spcAft>
                <a:spcPts val="600"/>
              </a:spcAft>
              <a:buClrTx/>
              <a:buSzTx/>
              <a:buFontTx/>
              <a:buNone/>
              <a:tabLst/>
              <a:defRPr/>
            </a:pPr>
            <a:fld id="{DFDF98CC-160E-494C-8C3C-8CDC5FA257DE}" type="slidenum">
              <a:rPr kumimoji="0" lang="en-US" b="0" i="0" u="none" strike="noStrike" cap="none" spc="0" normalizeH="0" baseline="0" noProof="0" smtClean="0">
                <a:ln>
                  <a:noFill/>
                </a:ln>
                <a:effectLst/>
                <a:uLnTx/>
                <a:uFillTx/>
              </a:rPr>
              <a:pPr marR="0" lvl="0" indent="0" fontAlgn="auto">
                <a:spcBef>
                  <a:spcPts val="0"/>
                </a:spcBef>
                <a:spcAft>
                  <a:spcPts val="600"/>
                </a:spcAft>
                <a:buClrTx/>
                <a:buSzTx/>
                <a:buFontTx/>
                <a:buNone/>
                <a:tabLst/>
                <a:defRPr/>
              </a:pPr>
              <a:t>2</a:t>
            </a:fld>
            <a:endParaRPr kumimoji="0" lang="en-US" b="0" i="0" u="none" strike="noStrike" cap="none" spc="0" normalizeH="0" baseline="0" noProof="0">
              <a:ln>
                <a:noFill/>
              </a:ln>
              <a:effectLst/>
              <a:uLnTx/>
              <a:uFillTx/>
            </a:endParaRPr>
          </a:p>
        </p:txBody>
      </p:sp>
      <p:sp>
        <p:nvSpPr>
          <p:cNvPr id="24" name="Freeform: Shape 23">
            <a:extLst>
              <a:ext uri="{FF2B5EF4-FFF2-40B4-BE49-F238E27FC236}">
                <a16:creationId xmlns:a16="http://schemas.microsoft.com/office/drawing/2014/main" id="{621411EE-C7B0-978E-8842-050DAC2C6C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68" y="6300216"/>
            <a:ext cx="11165482" cy="45719"/>
          </a:xfrm>
          <a:custGeom>
            <a:avLst/>
            <a:gdLst>
              <a:gd name="connsiteX0" fmla="*/ 0 w 11165482"/>
              <a:gd name="connsiteY0" fmla="*/ 0 h 45719"/>
              <a:gd name="connsiteX1" fmla="*/ 3694525 w 11165482"/>
              <a:gd name="connsiteY1" fmla="*/ 0 h 45719"/>
              <a:gd name="connsiteX2" fmla="*/ 5021183 w 11165482"/>
              <a:gd name="connsiteY2" fmla="*/ 0 h 45719"/>
              <a:gd name="connsiteX3" fmla="*/ 6144299 w 11165482"/>
              <a:gd name="connsiteY3" fmla="*/ 0 h 45719"/>
              <a:gd name="connsiteX4" fmla="*/ 8715708 w 11165482"/>
              <a:gd name="connsiteY4" fmla="*/ 0 h 45719"/>
              <a:gd name="connsiteX5" fmla="*/ 11165482 w 11165482"/>
              <a:gd name="connsiteY5" fmla="*/ 0 h 45719"/>
              <a:gd name="connsiteX6" fmla="*/ 11165482 w 11165482"/>
              <a:gd name="connsiteY6" fmla="*/ 45719 h 45719"/>
              <a:gd name="connsiteX7" fmla="*/ 8715708 w 11165482"/>
              <a:gd name="connsiteY7" fmla="*/ 45719 h 45719"/>
              <a:gd name="connsiteX8" fmla="*/ 6144299 w 11165482"/>
              <a:gd name="connsiteY8" fmla="*/ 45719 h 45719"/>
              <a:gd name="connsiteX9" fmla="*/ 5021183 w 11165482"/>
              <a:gd name="connsiteY9" fmla="*/ 45719 h 45719"/>
              <a:gd name="connsiteX10" fmla="*/ 3694525 w 11165482"/>
              <a:gd name="connsiteY10" fmla="*/ 45719 h 45719"/>
              <a:gd name="connsiteX11" fmla="*/ 0 w 11165482"/>
              <a:gd name="connsiteY11" fmla="*/ 45719 h 45719"/>
              <a:gd name="connsiteX0" fmla="*/ 0 w 11165482"/>
              <a:gd name="connsiteY0" fmla="*/ 0 h 45719"/>
              <a:gd name="connsiteX1" fmla="*/ 3694525 w 11165482"/>
              <a:gd name="connsiteY1" fmla="*/ 0 h 45719"/>
              <a:gd name="connsiteX2" fmla="*/ 6144299 w 11165482"/>
              <a:gd name="connsiteY2" fmla="*/ 0 h 45719"/>
              <a:gd name="connsiteX3" fmla="*/ 8715708 w 11165482"/>
              <a:gd name="connsiteY3" fmla="*/ 0 h 45719"/>
              <a:gd name="connsiteX4" fmla="*/ 11165482 w 11165482"/>
              <a:gd name="connsiteY4" fmla="*/ 0 h 45719"/>
              <a:gd name="connsiteX5" fmla="*/ 11165482 w 11165482"/>
              <a:gd name="connsiteY5" fmla="*/ 45719 h 45719"/>
              <a:gd name="connsiteX6" fmla="*/ 8715708 w 11165482"/>
              <a:gd name="connsiteY6" fmla="*/ 45719 h 45719"/>
              <a:gd name="connsiteX7" fmla="*/ 6144299 w 11165482"/>
              <a:gd name="connsiteY7" fmla="*/ 45719 h 45719"/>
              <a:gd name="connsiteX8" fmla="*/ 5021183 w 11165482"/>
              <a:gd name="connsiteY8" fmla="*/ 45719 h 45719"/>
              <a:gd name="connsiteX9" fmla="*/ 3694525 w 11165482"/>
              <a:gd name="connsiteY9" fmla="*/ 45719 h 45719"/>
              <a:gd name="connsiteX10" fmla="*/ 0 w 11165482"/>
              <a:gd name="connsiteY10" fmla="*/ 45719 h 45719"/>
              <a:gd name="connsiteX11" fmla="*/ 0 w 11165482"/>
              <a:gd name="connsiteY11" fmla="*/ 0 h 45719"/>
              <a:gd name="connsiteX0" fmla="*/ 0 w 11165482"/>
              <a:gd name="connsiteY0" fmla="*/ 0 h 45719"/>
              <a:gd name="connsiteX1" fmla="*/ 3694525 w 11165482"/>
              <a:gd name="connsiteY1" fmla="*/ 0 h 45719"/>
              <a:gd name="connsiteX2" fmla="*/ 6144299 w 11165482"/>
              <a:gd name="connsiteY2" fmla="*/ 0 h 45719"/>
              <a:gd name="connsiteX3" fmla="*/ 8715708 w 11165482"/>
              <a:gd name="connsiteY3" fmla="*/ 0 h 45719"/>
              <a:gd name="connsiteX4" fmla="*/ 11165482 w 11165482"/>
              <a:gd name="connsiteY4" fmla="*/ 0 h 45719"/>
              <a:gd name="connsiteX5" fmla="*/ 11165482 w 11165482"/>
              <a:gd name="connsiteY5" fmla="*/ 45719 h 45719"/>
              <a:gd name="connsiteX6" fmla="*/ 8715708 w 11165482"/>
              <a:gd name="connsiteY6" fmla="*/ 45719 h 45719"/>
              <a:gd name="connsiteX7" fmla="*/ 6144299 w 11165482"/>
              <a:gd name="connsiteY7" fmla="*/ 45719 h 45719"/>
              <a:gd name="connsiteX8" fmla="*/ 5021183 w 11165482"/>
              <a:gd name="connsiteY8" fmla="*/ 45719 h 45719"/>
              <a:gd name="connsiteX9" fmla="*/ 0 w 11165482"/>
              <a:gd name="connsiteY9" fmla="*/ 45719 h 45719"/>
              <a:gd name="connsiteX10" fmla="*/ 0 w 11165482"/>
              <a:gd name="connsiteY10" fmla="*/ 0 h 45719"/>
              <a:gd name="connsiteX0" fmla="*/ 0 w 11165482"/>
              <a:gd name="connsiteY0" fmla="*/ 0 h 45719"/>
              <a:gd name="connsiteX1" fmla="*/ 6144299 w 11165482"/>
              <a:gd name="connsiteY1" fmla="*/ 0 h 45719"/>
              <a:gd name="connsiteX2" fmla="*/ 8715708 w 11165482"/>
              <a:gd name="connsiteY2" fmla="*/ 0 h 45719"/>
              <a:gd name="connsiteX3" fmla="*/ 11165482 w 11165482"/>
              <a:gd name="connsiteY3" fmla="*/ 0 h 45719"/>
              <a:gd name="connsiteX4" fmla="*/ 11165482 w 11165482"/>
              <a:gd name="connsiteY4" fmla="*/ 45719 h 45719"/>
              <a:gd name="connsiteX5" fmla="*/ 8715708 w 11165482"/>
              <a:gd name="connsiteY5" fmla="*/ 45719 h 45719"/>
              <a:gd name="connsiteX6" fmla="*/ 6144299 w 11165482"/>
              <a:gd name="connsiteY6" fmla="*/ 45719 h 45719"/>
              <a:gd name="connsiteX7" fmla="*/ 5021183 w 11165482"/>
              <a:gd name="connsiteY7" fmla="*/ 45719 h 45719"/>
              <a:gd name="connsiteX8" fmla="*/ 0 w 11165482"/>
              <a:gd name="connsiteY8" fmla="*/ 45719 h 45719"/>
              <a:gd name="connsiteX9" fmla="*/ 0 w 11165482"/>
              <a:gd name="connsiteY9" fmla="*/ 0 h 45719"/>
              <a:gd name="connsiteX0" fmla="*/ 0 w 11165482"/>
              <a:gd name="connsiteY0" fmla="*/ 0 h 45719"/>
              <a:gd name="connsiteX1" fmla="*/ 6144299 w 11165482"/>
              <a:gd name="connsiteY1" fmla="*/ 0 h 45719"/>
              <a:gd name="connsiteX2" fmla="*/ 8715708 w 11165482"/>
              <a:gd name="connsiteY2" fmla="*/ 0 h 45719"/>
              <a:gd name="connsiteX3" fmla="*/ 11165482 w 11165482"/>
              <a:gd name="connsiteY3" fmla="*/ 0 h 45719"/>
              <a:gd name="connsiteX4" fmla="*/ 11165482 w 11165482"/>
              <a:gd name="connsiteY4" fmla="*/ 45719 h 45719"/>
              <a:gd name="connsiteX5" fmla="*/ 8715708 w 11165482"/>
              <a:gd name="connsiteY5" fmla="*/ 45719 h 45719"/>
              <a:gd name="connsiteX6" fmla="*/ 5021183 w 11165482"/>
              <a:gd name="connsiteY6" fmla="*/ 45719 h 45719"/>
              <a:gd name="connsiteX7" fmla="*/ 0 w 11165482"/>
              <a:gd name="connsiteY7" fmla="*/ 45719 h 45719"/>
              <a:gd name="connsiteX8" fmla="*/ 0 w 11165482"/>
              <a:gd name="connsiteY8" fmla="*/ 0 h 45719"/>
              <a:gd name="connsiteX0" fmla="*/ 0 w 11165482"/>
              <a:gd name="connsiteY0" fmla="*/ 0 h 45719"/>
              <a:gd name="connsiteX1" fmla="*/ 8715708 w 11165482"/>
              <a:gd name="connsiteY1" fmla="*/ 0 h 45719"/>
              <a:gd name="connsiteX2" fmla="*/ 11165482 w 11165482"/>
              <a:gd name="connsiteY2" fmla="*/ 0 h 45719"/>
              <a:gd name="connsiteX3" fmla="*/ 11165482 w 11165482"/>
              <a:gd name="connsiteY3" fmla="*/ 45719 h 45719"/>
              <a:gd name="connsiteX4" fmla="*/ 8715708 w 11165482"/>
              <a:gd name="connsiteY4" fmla="*/ 45719 h 45719"/>
              <a:gd name="connsiteX5" fmla="*/ 5021183 w 11165482"/>
              <a:gd name="connsiteY5" fmla="*/ 45719 h 45719"/>
              <a:gd name="connsiteX6" fmla="*/ 0 w 11165482"/>
              <a:gd name="connsiteY6" fmla="*/ 45719 h 45719"/>
              <a:gd name="connsiteX7" fmla="*/ 0 w 11165482"/>
              <a:gd name="connsiteY7" fmla="*/ 0 h 45719"/>
              <a:gd name="connsiteX0" fmla="*/ 0 w 11165482"/>
              <a:gd name="connsiteY0" fmla="*/ 0 h 45719"/>
              <a:gd name="connsiteX1" fmla="*/ 8715708 w 11165482"/>
              <a:gd name="connsiteY1" fmla="*/ 0 h 45719"/>
              <a:gd name="connsiteX2" fmla="*/ 11165482 w 11165482"/>
              <a:gd name="connsiteY2" fmla="*/ 0 h 45719"/>
              <a:gd name="connsiteX3" fmla="*/ 11165482 w 11165482"/>
              <a:gd name="connsiteY3" fmla="*/ 45719 h 45719"/>
              <a:gd name="connsiteX4" fmla="*/ 8715708 w 11165482"/>
              <a:gd name="connsiteY4" fmla="*/ 45719 h 45719"/>
              <a:gd name="connsiteX5" fmla="*/ 0 w 11165482"/>
              <a:gd name="connsiteY5" fmla="*/ 45719 h 45719"/>
              <a:gd name="connsiteX6" fmla="*/ 0 w 11165482"/>
              <a:gd name="connsiteY6" fmla="*/ 0 h 45719"/>
              <a:gd name="connsiteX0" fmla="*/ 0 w 11165482"/>
              <a:gd name="connsiteY0" fmla="*/ 0 h 45719"/>
              <a:gd name="connsiteX1" fmla="*/ 8715708 w 11165482"/>
              <a:gd name="connsiteY1" fmla="*/ 0 h 45719"/>
              <a:gd name="connsiteX2" fmla="*/ 11165482 w 11165482"/>
              <a:gd name="connsiteY2" fmla="*/ 0 h 45719"/>
              <a:gd name="connsiteX3" fmla="*/ 11165482 w 11165482"/>
              <a:gd name="connsiteY3" fmla="*/ 45719 h 45719"/>
              <a:gd name="connsiteX4" fmla="*/ 0 w 11165482"/>
              <a:gd name="connsiteY4" fmla="*/ 45719 h 45719"/>
              <a:gd name="connsiteX5" fmla="*/ 0 w 11165482"/>
              <a:gd name="connsiteY5" fmla="*/ 0 h 45719"/>
              <a:gd name="connsiteX0" fmla="*/ 0 w 11165482"/>
              <a:gd name="connsiteY0" fmla="*/ 0 h 45719"/>
              <a:gd name="connsiteX1" fmla="*/ 11165482 w 11165482"/>
              <a:gd name="connsiteY1" fmla="*/ 0 h 45719"/>
              <a:gd name="connsiteX2" fmla="*/ 11165482 w 11165482"/>
              <a:gd name="connsiteY2" fmla="*/ 45719 h 45719"/>
              <a:gd name="connsiteX3" fmla="*/ 0 w 11165482"/>
              <a:gd name="connsiteY3" fmla="*/ 45719 h 45719"/>
              <a:gd name="connsiteX4" fmla="*/ 0 w 11165482"/>
              <a:gd name="connsiteY4" fmla="*/ 0 h 457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65482" h="45719">
                <a:moveTo>
                  <a:pt x="0" y="0"/>
                </a:moveTo>
                <a:lnTo>
                  <a:pt x="11165482" y="0"/>
                </a:lnTo>
                <a:lnTo>
                  <a:pt x="11165482" y="45719"/>
                </a:lnTo>
                <a:lnTo>
                  <a:pt x="0" y="45719"/>
                </a:lnTo>
                <a:lnTo>
                  <a:pt x="0" y="0"/>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13308368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036F413-4CAF-F224-C89A-CDF499121BF9}"/>
            </a:ext>
          </a:extLst>
        </p:cNvPr>
        <p:cNvGrpSpPr/>
        <p:nvPr/>
      </p:nvGrpSpPr>
      <p:grpSpPr>
        <a:xfrm>
          <a:off x="0" y="0"/>
          <a:ext cx="0" cy="0"/>
          <a:chOff x="0" y="0"/>
          <a:chExt cx="0" cy="0"/>
        </a:xfrm>
      </p:grpSpPr>
      <p:sp useBgFill="1">
        <p:nvSpPr>
          <p:cNvPr id="29" name="Rectangle 28">
            <a:extLst>
              <a:ext uri="{FF2B5EF4-FFF2-40B4-BE49-F238E27FC236}">
                <a16:creationId xmlns:a16="http://schemas.microsoft.com/office/drawing/2014/main" id="{1C50F268-D55E-FEDC-5393-A065F36277D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a:extLst>
              <a:ext uri="{FF2B5EF4-FFF2-40B4-BE49-F238E27FC236}">
                <a16:creationId xmlns:a16="http://schemas.microsoft.com/office/drawing/2014/main" id="{58F499EF-DD79-A88B-4952-DA582767571D}"/>
              </a:ext>
            </a:extLst>
          </p:cNvPr>
          <p:cNvSpPr txBox="1"/>
          <p:nvPr/>
        </p:nvSpPr>
        <p:spPr>
          <a:xfrm>
            <a:off x="7794171" y="2501535"/>
            <a:ext cx="3879957" cy="3559539"/>
          </a:xfrm>
          <a:prstGeom prst="rect">
            <a:avLst/>
          </a:prstGeom>
        </p:spPr>
        <p:txBody>
          <a:bodyPr vert="horz" lIns="91440" tIns="45720" rIns="91440" bIns="45720" rtlCol="0">
            <a:normAutofit/>
          </a:bodyPr>
          <a:lstStyle/>
          <a:p>
            <a:pPr>
              <a:lnSpc>
                <a:spcPct val="110000"/>
              </a:lnSpc>
              <a:spcAft>
                <a:spcPts val="600"/>
              </a:spcAft>
              <a:buFont typeface="Arial" panose="020B0604020202020204" pitchFamily="34" charset="0"/>
              <a:defRPr/>
            </a:pPr>
            <a:r>
              <a:rPr kumimoji="0" lang="en-US" sz="2000" b="0" i="0" u="none" strike="noStrike" cap="none" spc="0" normalizeH="0" baseline="0" noProof="0">
                <a:ln>
                  <a:noFill/>
                </a:ln>
                <a:effectLst/>
                <a:uLnTx/>
                <a:uFillTx/>
              </a:rPr>
              <a:t>European Commission</a:t>
            </a:r>
            <a:r>
              <a:rPr kumimoji="0" lang="en-US" sz="2000" b="0" i="1" u="none" strike="noStrike" cap="none" spc="0" normalizeH="0" baseline="0" noProof="0">
                <a:ln>
                  <a:noFill/>
                </a:ln>
                <a:effectLst/>
                <a:uLnTx/>
                <a:uFillTx/>
              </a:rPr>
              <a:t>, </a:t>
            </a:r>
            <a:r>
              <a:rPr kumimoji="0" lang="en-US" sz="2000" b="0" u="none" strike="noStrike" cap="none" spc="0" normalizeH="0" baseline="0" noProof="0">
                <a:ln>
                  <a:noFill/>
                </a:ln>
                <a:effectLst/>
                <a:uLnTx/>
                <a:uFillTx/>
              </a:rPr>
              <a:t>Communication</a:t>
            </a:r>
            <a:r>
              <a:rPr kumimoji="0" lang="en-US" sz="2000" b="0" i="1" u="none" strike="noStrike" cap="none" spc="0" normalizeH="0" baseline="0" noProof="0">
                <a:ln>
                  <a:noFill/>
                </a:ln>
                <a:effectLst/>
                <a:uLnTx/>
                <a:uFillTx/>
              </a:rPr>
              <a:t> Safeguarding Privacy in a Connected World: A European Data Protection Framework for the 21st Century,</a:t>
            </a:r>
            <a:r>
              <a:rPr kumimoji="0" lang="en-US" sz="2000" b="0" u="none" strike="noStrike" cap="none" spc="0" normalizeH="0" baseline="0" noProof="0">
                <a:ln>
                  <a:noFill/>
                </a:ln>
                <a:effectLst/>
                <a:uLnTx/>
                <a:uFillTx/>
              </a:rPr>
              <a:t> Brussels, 25.1.2012 COM(2012) 9 final, p. 6. </a:t>
            </a:r>
          </a:p>
          <a:p>
            <a:pPr>
              <a:lnSpc>
                <a:spcPct val="110000"/>
              </a:lnSpc>
              <a:spcAft>
                <a:spcPts val="600"/>
              </a:spcAft>
              <a:buFont typeface="Arial" panose="020B0604020202020204" pitchFamily="34" charset="0"/>
              <a:defRPr/>
            </a:pPr>
            <a:endParaRPr kumimoji="0" lang="en-US" sz="2000" b="0" i="0" u="none" strike="noStrike" cap="none" spc="0" normalizeH="0" baseline="0" noProof="0">
              <a:ln>
                <a:noFill/>
              </a:ln>
              <a:effectLst/>
              <a:uLnTx/>
              <a:uFillTx/>
            </a:endParaRPr>
          </a:p>
        </p:txBody>
      </p:sp>
      <p:pic>
        <p:nvPicPr>
          <p:cNvPr id="3" name="Picture 2" descr="A close-up of a paper&#10;&#10;Description automatically generated">
            <a:extLst>
              <a:ext uri="{FF2B5EF4-FFF2-40B4-BE49-F238E27FC236}">
                <a16:creationId xmlns:a16="http://schemas.microsoft.com/office/drawing/2014/main" id="{61C1ACC5-91D3-22C8-8F10-3A7E40381008}"/>
              </a:ext>
            </a:extLst>
          </p:cNvPr>
          <p:cNvPicPr>
            <a:picLocks noChangeAspect="1"/>
          </p:cNvPicPr>
          <p:nvPr/>
        </p:nvPicPr>
        <p:blipFill>
          <a:blip r:embed="rId2"/>
          <a:stretch>
            <a:fillRect/>
          </a:stretch>
        </p:blipFill>
        <p:spPr>
          <a:xfrm>
            <a:off x="517867" y="2163477"/>
            <a:ext cx="6812280" cy="2196959"/>
          </a:xfrm>
          <a:prstGeom prst="rect">
            <a:avLst/>
          </a:prstGeom>
        </p:spPr>
      </p:pic>
      <p:sp>
        <p:nvSpPr>
          <p:cNvPr id="4" name="Date Placeholder 3">
            <a:extLst>
              <a:ext uri="{FF2B5EF4-FFF2-40B4-BE49-F238E27FC236}">
                <a16:creationId xmlns:a16="http://schemas.microsoft.com/office/drawing/2014/main" id="{6D3816F1-44D2-5B68-8481-216C6D1E60DF}"/>
              </a:ext>
            </a:extLst>
          </p:cNvPr>
          <p:cNvSpPr>
            <a:spLocks noGrp="1"/>
          </p:cNvSpPr>
          <p:nvPr>
            <p:ph type="dt" sz="half" idx="10"/>
          </p:nvPr>
        </p:nvSpPr>
        <p:spPr>
          <a:xfrm>
            <a:off x="517870" y="6420414"/>
            <a:ext cx="2743200" cy="365125"/>
          </a:xfrm>
        </p:spPr>
        <p:txBody>
          <a:bodyPr vert="horz" lIns="91440" tIns="45720" rIns="91440" bIns="45720" rtlCol="0" anchor="ctr">
            <a:normAutofit/>
          </a:bodyPr>
          <a:lstStyle/>
          <a:p>
            <a:pPr marR="0" lvl="0" indent="0" fontAlgn="auto">
              <a:spcBef>
                <a:spcPts val="0"/>
              </a:spcBef>
              <a:spcAft>
                <a:spcPts val="600"/>
              </a:spcAft>
              <a:buClrTx/>
              <a:buSzTx/>
              <a:buFontTx/>
              <a:buNone/>
              <a:tabLst/>
              <a:defRPr/>
            </a:pPr>
            <a:fld id="{79D44673-3D7D-4DA4-8694-3884C26BCA78}" type="datetime1">
              <a:rPr kumimoji="0" lang="en-US" b="0" i="0" u="none" strike="noStrike" cap="none" spc="0" normalizeH="0" baseline="0" noProof="0" smtClean="0">
                <a:ln>
                  <a:noFill/>
                </a:ln>
                <a:effectLst/>
                <a:uLnTx/>
                <a:uFillTx/>
              </a:rPr>
              <a:pPr marR="0" lvl="0" indent="0" fontAlgn="auto">
                <a:spcBef>
                  <a:spcPts val="0"/>
                </a:spcBef>
                <a:spcAft>
                  <a:spcPts val="600"/>
                </a:spcAft>
                <a:buClrTx/>
                <a:buSzTx/>
                <a:buFontTx/>
                <a:buNone/>
                <a:tabLst/>
                <a:defRPr/>
              </a:pPr>
              <a:t>3/22/24</a:t>
            </a:fld>
            <a:endParaRPr kumimoji="0" lang="en-US" b="0" i="0" u="none" strike="noStrike" cap="none" spc="0" normalizeH="0" baseline="0" noProof="0">
              <a:ln>
                <a:noFill/>
              </a:ln>
              <a:effectLst/>
              <a:uLnTx/>
              <a:uFillTx/>
            </a:endParaRPr>
          </a:p>
        </p:txBody>
      </p:sp>
      <p:sp>
        <p:nvSpPr>
          <p:cNvPr id="6" name="Slide Number Placeholder 5">
            <a:extLst>
              <a:ext uri="{FF2B5EF4-FFF2-40B4-BE49-F238E27FC236}">
                <a16:creationId xmlns:a16="http://schemas.microsoft.com/office/drawing/2014/main" id="{26B05C26-7AB5-EE98-75AA-0D53335923EF}"/>
              </a:ext>
            </a:extLst>
          </p:cNvPr>
          <p:cNvSpPr>
            <a:spLocks noGrp="1"/>
          </p:cNvSpPr>
          <p:nvPr>
            <p:ph type="sldNum" sz="quarter" idx="12"/>
          </p:nvPr>
        </p:nvSpPr>
        <p:spPr>
          <a:xfrm>
            <a:off x="11454317" y="6420414"/>
            <a:ext cx="637909" cy="365125"/>
          </a:xfrm>
        </p:spPr>
        <p:txBody>
          <a:bodyPr vert="horz" lIns="91440" tIns="45720" rIns="91440" bIns="45720" rtlCol="0" anchor="ctr">
            <a:normAutofit/>
          </a:bodyPr>
          <a:lstStyle/>
          <a:p>
            <a:pPr marR="0" lvl="0" indent="0" fontAlgn="auto">
              <a:spcBef>
                <a:spcPts val="0"/>
              </a:spcBef>
              <a:spcAft>
                <a:spcPts val="600"/>
              </a:spcAft>
              <a:buClrTx/>
              <a:buSzTx/>
              <a:buFontTx/>
              <a:buNone/>
              <a:tabLst/>
              <a:defRPr/>
            </a:pPr>
            <a:fld id="{DFDF98CC-160E-494C-8C3C-8CDC5FA257DE}" type="slidenum">
              <a:rPr kumimoji="0" lang="en-US" b="0" i="0" u="none" strike="noStrike" cap="none" spc="0" normalizeH="0" baseline="0" noProof="0" smtClean="0">
                <a:ln>
                  <a:noFill/>
                </a:ln>
                <a:effectLst/>
                <a:uLnTx/>
                <a:uFillTx/>
              </a:rPr>
              <a:pPr marR="0" lvl="0" indent="0" fontAlgn="auto">
                <a:spcBef>
                  <a:spcPts val="0"/>
                </a:spcBef>
                <a:spcAft>
                  <a:spcPts val="600"/>
                </a:spcAft>
                <a:buClrTx/>
                <a:buSzTx/>
                <a:buFontTx/>
                <a:buNone/>
                <a:tabLst/>
                <a:defRPr/>
              </a:pPr>
              <a:t>3</a:t>
            </a:fld>
            <a:endParaRPr kumimoji="0" lang="en-US" b="0" i="0" u="none" strike="noStrike" cap="none" spc="0" normalizeH="0" baseline="0" noProof="0">
              <a:ln>
                <a:noFill/>
              </a:ln>
              <a:effectLst/>
              <a:uLnTx/>
              <a:uFillTx/>
            </a:endParaRPr>
          </a:p>
        </p:txBody>
      </p:sp>
      <p:sp>
        <p:nvSpPr>
          <p:cNvPr id="31" name="Freeform: Shape 30">
            <a:extLst>
              <a:ext uri="{FF2B5EF4-FFF2-40B4-BE49-F238E27FC236}">
                <a16:creationId xmlns:a16="http://schemas.microsoft.com/office/drawing/2014/main" id="{621411EE-C7B0-978E-8842-050DAC2C6C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68" y="6300216"/>
            <a:ext cx="11165482" cy="45719"/>
          </a:xfrm>
          <a:custGeom>
            <a:avLst/>
            <a:gdLst>
              <a:gd name="connsiteX0" fmla="*/ 0 w 11165482"/>
              <a:gd name="connsiteY0" fmla="*/ 0 h 45719"/>
              <a:gd name="connsiteX1" fmla="*/ 3694525 w 11165482"/>
              <a:gd name="connsiteY1" fmla="*/ 0 h 45719"/>
              <a:gd name="connsiteX2" fmla="*/ 5021183 w 11165482"/>
              <a:gd name="connsiteY2" fmla="*/ 0 h 45719"/>
              <a:gd name="connsiteX3" fmla="*/ 6144299 w 11165482"/>
              <a:gd name="connsiteY3" fmla="*/ 0 h 45719"/>
              <a:gd name="connsiteX4" fmla="*/ 8715708 w 11165482"/>
              <a:gd name="connsiteY4" fmla="*/ 0 h 45719"/>
              <a:gd name="connsiteX5" fmla="*/ 11165482 w 11165482"/>
              <a:gd name="connsiteY5" fmla="*/ 0 h 45719"/>
              <a:gd name="connsiteX6" fmla="*/ 11165482 w 11165482"/>
              <a:gd name="connsiteY6" fmla="*/ 45719 h 45719"/>
              <a:gd name="connsiteX7" fmla="*/ 8715708 w 11165482"/>
              <a:gd name="connsiteY7" fmla="*/ 45719 h 45719"/>
              <a:gd name="connsiteX8" fmla="*/ 6144299 w 11165482"/>
              <a:gd name="connsiteY8" fmla="*/ 45719 h 45719"/>
              <a:gd name="connsiteX9" fmla="*/ 5021183 w 11165482"/>
              <a:gd name="connsiteY9" fmla="*/ 45719 h 45719"/>
              <a:gd name="connsiteX10" fmla="*/ 3694525 w 11165482"/>
              <a:gd name="connsiteY10" fmla="*/ 45719 h 45719"/>
              <a:gd name="connsiteX11" fmla="*/ 0 w 11165482"/>
              <a:gd name="connsiteY11" fmla="*/ 45719 h 45719"/>
              <a:gd name="connsiteX0" fmla="*/ 0 w 11165482"/>
              <a:gd name="connsiteY0" fmla="*/ 0 h 45719"/>
              <a:gd name="connsiteX1" fmla="*/ 3694525 w 11165482"/>
              <a:gd name="connsiteY1" fmla="*/ 0 h 45719"/>
              <a:gd name="connsiteX2" fmla="*/ 6144299 w 11165482"/>
              <a:gd name="connsiteY2" fmla="*/ 0 h 45719"/>
              <a:gd name="connsiteX3" fmla="*/ 8715708 w 11165482"/>
              <a:gd name="connsiteY3" fmla="*/ 0 h 45719"/>
              <a:gd name="connsiteX4" fmla="*/ 11165482 w 11165482"/>
              <a:gd name="connsiteY4" fmla="*/ 0 h 45719"/>
              <a:gd name="connsiteX5" fmla="*/ 11165482 w 11165482"/>
              <a:gd name="connsiteY5" fmla="*/ 45719 h 45719"/>
              <a:gd name="connsiteX6" fmla="*/ 8715708 w 11165482"/>
              <a:gd name="connsiteY6" fmla="*/ 45719 h 45719"/>
              <a:gd name="connsiteX7" fmla="*/ 6144299 w 11165482"/>
              <a:gd name="connsiteY7" fmla="*/ 45719 h 45719"/>
              <a:gd name="connsiteX8" fmla="*/ 5021183 w 11165482"/>
              <a:gd name="connsiteY8" fmla="*/ 45719 h 45719"/>
              <a:gd name="connsiteX9" fmla="*/ 3694525 w 11165482"/>
              <a:gd name="connsiteY9" fmla="*/ 45719 h 45719"/>
              <a:gd name="connsiteX10" fmla="*/ 0 w 11165482"/>
              <a:gd name="connsiteY10" fmla="*/ 45719 h 45719"/>
              <a:gd name="connsiteX11" fmla="*/ 0 w 11165482"/>
              <a:gd name="connsiteY11" fmla="*/ 0 h 45719"/>
              <a:gd name="connsiteX0" fmla="*/ 0 w 11165482"/>
              <a:gd name="connsiteY0" fmla="*/ 0 h 45719"/>
              <a:gd name="connsiteX1" fmla="*/ 3694525 w 11165482"/>
              <a:gd name="connsiteY1" fmla="*/ 0 h 45719"/>
              <a:gd name="connsiteX2" fmla="*/ 6144299 w 11165482"/>
              <a:gd name="connsiteY2" fmla="*/ 0 h 45719"/>
              <a:gd name="connsiteX3" fmla="*/ 8715708 w 11165482"/>
              <a:gd name="connsiteY3" fmla="*/ 0 h 45719"/>
              <a:gd name="connsiteX4" fmla="*/ 11165482 w 11165482"/>
              <a:gd name="connsiteY4" fmla="*/ 0 h 45719"/>
              <a:gd name="connsiteX5" fmla="*/ 11165482 w 11165482"/>
              <a:gd name="connsiteY5" fmla="*/ 45719 h 45719"/>
              <a:gd name="connsiteX6" fmla="*/ 8715708 w 11165482"/>
              <a:gd name="connsiteY6" fmla="*/ 45719 h 45719"/>
              <a:gd name="connsiteX7" fmla="*/ 6144299 w 11165482"/>
              <a:gd name="connsiteY7" fmla="*/ 45719 h 45719"/>
              <a:gd name="connsiteX8" fmla="*/ 5021183 w 11165482"/>
              <a:gd name="connsiteY8" fmla="*/ 45719 h 45719"/>
              <a:gd name="connsiteX9" fmla="*/ 0 w 11165482"/>
              <a:gd name="connsiteY9" fmla="*/ 45719 h 45719"/>
              <a:gd name="connsiteX10" fmla="*/ 0 w 11165482"/>
              <a:gd name="connsiteY10" fmla="*/ 0 h 45719"/>
              <a:gd name="connsiteX0" fmla="*/ 0 w 11165482"/>
              <a:gd name="connsiteY0" fmla="*/ 0 h 45719"/>
              <a:gd name="connsiteX1" fmla="*/ 6144299 w 11165482"/>
              <a:gd name="connsiteY1" fmla="*/ 0 h 45719"/>
              <a:gd name="connsiteX2" fmla="*/ 8715708 w 11165482"/>
              <a:gd name="connsiteY2" fmla="*/ 0 h 45719"/>
              <a:gd name="connsiteX3" fmla="*/ 11165482 w 11165482"/>
              <a:gd name="connsiteY3" fmla="*/ 0 h 45719"/>
              <a:gd name="connsiteX4" fmla="*/ 11165482 w 11165482"/>
              <a:gd name="connsiteY4" fmla="*/ 45719 h 45719"/>
              <a:gd name="connsiteX5" fmla="*/ 8715708 w 11165482"/>
              <a:gd name="connsiteY5" fmla="*/ 45719 h 45719"/>
              <a:gd name="connsiteX6" fmla="*/ 6144299 w 11165482"/>
              <a:gd name="connsiteY6" fmla="*/ 45719 h 45719"/>
              <a:gd name="connsiteX7" fmla="*/ 5021183 w 11165482"/>
              <a:gd name="connsiteY7" fmla="*/ 45719 h 45719"/>
              <a:gd name="connsiteX8" fmla="*/ 0 w 11165482"/>
              <a:gd name="connsiteY8" fmla="*/ 45719 h 45719"/>
              <a:gd name="connsiteX9" fmla="*/ 0 w 11165482"/>
              <a:gd name="connsiteY9" fmla="*/ 0 h 45719"/>
              <a:gd name="connsiteX0" fmla="*/ 0 w 11165482"/>
              <a:gd name="connsiteY0" fmla="*/ 0 h 45719"/>
              <a:gd name="connsiteX1" fmla="*/ 6144299 w 11165482"/>
              <a:gd name="connsiteY1" fmla="*/ 0 h 45719"/>
              <a:gd name="connsiteX2" fmla="*/ 8715708 w 11165482"/>
              <a:gd name="connsiteY2" fmla="*/ 0 h 45719"/>
              <a:gd name="connsiteX3" fmla="*/ 11165482 w 11165482"/>
              <a:gd name="connsiteY3" fmla="*/ 0 h 45719"/>
              <a:gd name="connsiteX4" fmla="*/ 11165482 w 11165482"/>
              <a:gd name="connsiteY4" fmla="*/ 45719 h 45719"/>
              <a:gd name="connsiteX5" fmla="*/ 8715708 w 11165482"/>
              <a:gd name="connsiteY5" fmla="*/ 45719 h 45719"/>
              <a:gd name="connsiteX6" fmla="*/ 5021183 w 11165482"/>
              <a:gd name="connsiteY6" fmla="*/ 45719 h 45719"/>
              <a:gd name="connsiteX7" fmla="*/ 0 w 11165482"/>
              <a:gd name="connsiteY7" fmla="*/ 45719 h 45719"/>
              <a:gd name="connsiteX8" fmla="*/ 0 w 11165482"/>
              <a:gd name="connsiteY8" fmla="*/ 0 h 45719"/>
              <a:gd name="connsiteX0" fmla="*/ 0 w 11165482"/>
              <a:gd name="connsiteY0" fmla="*/ 0 h 45719"/>
              <a:gd name="connsiteX1" fmla="*/ 8715708 w 11165482"/>
              <a:gd name="connsiteY1" fmla="*/ 0 h 45719"/>
              <a:gd name="connsiteX2" fmla="*/ 11165482 w 11165482"/>
              <a:gd name="connsiteY2" fmla="*/ 0 h 45719"/>
              <a:gd name="connsiteX3" fmla="*/ 11165482 w 11165482"/>
              <a:gd name="connsiteY3" fmla="*/ 45719 h 45719"/>
              <a:gd name="connsiteX4" fmla="*/ 8715708 w 11165482"/>
              <a:gd name="connsiteY4" fmla="*/ 45719 h 45719"/>
              <a:gd name="connsiteX5" fmla="*/ 5021183 w 11165482"/>
              <a:gd name="connsiteY5" fmla="*/ 45719 h 45719"/>
              <a:gd name="connsiteX6" fmla="*/ 0 w 11165482"/>
              <a:gd name="connsiteY6" fmla="*/ 45719 h 45719"/>
              <a:gd name="connsiteX7" fmla="*/ 0 w 11165482"/>
              <a:gd name="connsiteY7" fmla="*/ 0 h 45719"/>
              <a:gd name="connsiteX0" fmla="*/ 0 w 11165482"/>
              <a:gd name="connsiteY0" fmla="*/ 0 h 45719"/>
              <a:gd name="connsiteX1" fmla="*/ 8715708 w 11165482"/>
              <a:gd name="connsiteY1" fmla="*/ 0 h 45719"/>
              <a:gd name="connsiteX2" fmla="*/ 11165482 w 11165482"/>
              <a:gd name="connsiteY2" fmla="*/ 0 h 45719"/>
              <a:gd name="connsiteX3" fmla="*/ 11165482 w 11165482"/>
              <a:gd name="connsiteY3" fmla="*/ 45719 h 45719"/>
              <a:gd name="connsiteX4" fmla="*/ 8715708 w 11165482"/>
              <a:gd name="connsiteY4" fmla="*/ 45719 h 45719"/>
              <a:gd name="connsiteX5" fmla="*/ 0 w 11165482"/>
              <a:gd name="connsiteY5" fmla="*/ 45719 h 45719"/>
              <a:gd name="connsiteX6" fmla="*/ 0 w 11165482"/>
              <a:gd name="connsiteY6" fmla="*/ 0 h 45719"/>
              <a:gd name="connsiteX0" fmla="*/ 0 w 11165482"/>
              <a:gd name="connsiteY0" fmla="*/ 0 h 45719"/>
              <a:gd name="connsiteX1" fmla="*/ 8715708 w 11165482"/>
              <a:gd name="connsiteY1" fmla="*/ 0 h 45719"/>
              <a:gd name="connsiteX2" fmla="*/ 11165482 w 11165482"/>
              <a:gd name="connsiteY2" fmla="*/ 0 h 45719"/>
              <a:gd name="connsiteX3" fmla="*/ 11165482 w 11165482"/>
              <a:gd name="connsiteY3" fmla="*/ 45719 h 45719"/>
              <a:gd name="connsiteX4" fmla="*/ 0 w 11165482"/>
              <a:gd name="connsiteY4" fmla="*/ 45719 h 45719"/>
              <a:gd name="connsiteX5" fmla="*/ 0 w 11165482"/>
              <a:gd name="connsiteY5" fmla="*/ 0 h 45719"/>
              <a:gd name="connsiteX0" fmla="*/ 0 w 11165482"/>
              <a:gd name="connsiteY0" fmla="*/ 0 h 45719"/>
              <a:gd name="connsiteX1" fmla="*/ 11165482 w 11165482"/>
              <a:gd name="connsiteY1" fmla="*/ 0 h 45719"/>
              <a:gd name="connsiteX2" fmla="*/ 11165482 w 11165482"/>
              <a:gd name="connsiteY2" fmla="*/ 45719 h 45719"/>
              <a:gd name="connsiteX3" fmla="*/ 0 w 11165482"/>
              <a:gd name="connsiteY3" fmla="*/ 45719 h 45719"/>
              <a:gd name="connsiteX4" fmla="*/ 0 w 11165482"/>
              <a:gd name="connsiteY4" fmla="*/ 0 h 457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65482" h="45719">
                <a:moveTo>
                  <a:pt x="0" y="0"/>
                </a:moveTo>
                <a:lnTo>
                  <a:pt x="11165482" y="0"/>
                </a:lnTo>
                <a:lnTo>
                  <a:pt x="11165482" y="45719"/>
                </a:lnTo>
                <a:lnTo>
                  <a:pt x="0" y="45719"/>
                </a:lnTo>
                <a:lnTo>
                  <a:pt x="0" y="0"/>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857704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C2E8030A-9D78-2932-BEE0-F5D63680CF7D}"/>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tint val="82000"/>
                  </a:prstClr>
                </a:solidFill>
                <a:effectLst/>
                <a:uLnTx/>
                <a:uFillTx/>
                <a:latin typeface="Aptos" panose="02110004020202020204"/>
                <a:ea typeface="+mn-ea"/>
                <a:cs typeface="+mn-cs"/>
              </a:rPr>
              <a:t>The EU data law landscape</a:t>
            </a:r>
            <a:endParaRPr kumimoji="0" lang="en-US" sz="1200" b="0" i="0" u="none" strike="noStrike" kern="1200" cap="none" spc="0" normalizeH="0" baseline="0" noProof="0" dirty="0">
              <a:ln>
                <a:noFill/>
              </a:ln>
              <a:solidFill>
                <a:prstClr val="black">
                  <a:tint val="82000"/>
                </a:prstClr>
              </a:solidFill>
              <a:effectLst/>
              <a:uLnTx/>
              <a:uFillTx/>
              <a:latin typeface="Aptos" panose="02110004020202020204"/>
              <a:ea typeface="+mn-ea"/>
              <a:cs typeface="+mn-cs"/>
            </a:endParaRPr>
          </a:p>
        </p:txBody>
      </p:sp>
      <p:sp>
        <p:nvSpPr>
          <p:cNvPr id="6" name="Slide Number Placeholder 5">
            <a:extLst>
              <a:ext uri="{FF2B5EF4-FFF2-40B4-BE49-F238E27FC236}">
                <a16:creationId xmlns:a16="http://schemas.microsoft.com/office/drawing/2014/main" id="{595F8877-7209-7FD0-F60F-858E73E2613B}"/>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FDF98CC-160E-494C-8C3C-8CDC5FA257DE}" type="slidenum">
              <a:rPr kumimoji="0" lang="en-U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7" name="Oval 6">
            <a:extLst>
              <a:ext uri="{FF2B5EF4-FFF2-40B4-BE49-F238E27FC236}">
                <a16:creationId xmlns:a16="http://schemas.microsoft.com/office/drawing/2014/main" id="{5FD846CE-6F91-1D47-6EA7-13E67A06EFCA}"/>
              </a:ext>
            </a:extLst>
          </p:cNvPr>
          <p:cNvSpPr/>
          <p:nvPr/>
        </p:nvSpPr>
        <p:spPr>
          <a:xfrm>
            <a:off x="6533400" y="380341"/>
            <a:ext cx="1620000" cy="1620000"/>
          </a:xfrm>
          <a:prstGeom prst="ellipse">
            <a:avLst/>
          </a:prstGeom>
          <a:solidFill>
            <a:schemeClr val="accent1">
              <a:lumMod val="60000"/>
              <a:lumOff val="40000"/>
            </a:schemeClr>
          </a:solid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1" u="none" strike="noStrike" kern="1200" cap="none" spc="0" normalizeH="0" baseline="0" noProof="0">
                <a:ln>
                  <a:noFill/>
                </a:ln>
                <a:solidFill>
                  <a:prstClr val="black"/>
                </a:solidFill>
                <a:effectLst/>
                <a:uLnTx/>
                <a:uFillTx/>
                <a:latin typeface="Aptos" panose="02110004020202020204"/>
                <a:ea typeface="+mn-ea"/>
                <a:cs typeface="+mn-cs"/>
              </a:rPr>
              <a:t>European strategy for data</a:t>
            </a:r>
            <a:r>
              <a:rPr kumimoji="0" lang="en-GB" sz="1800" b="0" i="0" u="none" strike="noStrike" kern="1200" cap="none" spc="0" normalizeH="0" baseline="0" noProof="0">
                <a:ln>
                  <a:noFill/>
                </a:ln>
                <a:solidFill>
                  <a:prstClr val="black"/>
                </a:solidFill>
                <a:effectLst/>
                <a:uLnTx/>
                <a:uFillTx/>
                <a:latin typeface="Aptos" panose="02110004020202020204"/>
                <a:ea typeface="+mn-ea"/>
                <a:cs typeface="+mn-cs"/>
              </a:rPr>
              <a:t> (2020)</a:t>
            </a:r>
            <a:endPar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 name="Oval 2">
            <a:extLst>
              <a:ext uri="{FF2B5EF4-FFF2-40B4-BE49-F238E27FC236}">
                <a16:creationId xmlns:a16="http://schemas.microsoft.com/office/drawing/2014/main" id="{AA1B81FB-8C4B-5640-4EF0-400A6E6BE451}"/>
              </a:ext>
            </a:extLst>
          </p:cNvPr>
          <p:cNvSpPr/>
          <p:nvPr/>
        </p:nvSpPr>
        <p:spPr>
          <a:xfrm>
            <a:off x="2771400" y="380341"/>
            <a:ext cx="1620000" cy="1620000"/>
          </a:xfrm>
          <a:prstGeom prst="ellipse">
            <a:avLst/>
          </a:prstGeom>
          <a:solidFill>
            <a:schemeClr val="accent1">
              <a:lumMod val="60000"/>
              <a:lumOff val="40000"/>
            </a:schemeClr>
          </a:solid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1" u="none" strike="noStrike" kern="1200" cap="none" spc="0" normalizeH="0" baseline="0" noProof="0">
                <a:ln>
                  <a:noFill/>
                </a:ln>
                <a:solidFill>
                  <a:prstClr val="black"/>
                </a:solidFill>
                <a:effectLst/>
                <a:uLnTx/>
                <a:uFillTx/>
                <a:latin typeface="Aptos" panose="02110004020202020204"/>
                <a:ea typeface="+mn-ea"/>
                <a:cs typeface="+mn-cs"/>
              </a:rPr>
              <a:t>European digital strategy </a:t>
            </a:r>
            <a:r>
              <a:rPr kumimoji="0" lang="en-GB" sz="1800" b="0" i="0" u="none" strike="noStrike" kern="1200" cap="none" spc="0" normalizeH="0" baseline="0" noProof="0">
                <a:ln>
                  <a:noFill/>
                </a:ln>
                <a:solidFill>
                  <a:prstClr val="black"/>
                </a:solidFill>
                <a:effectLst/>
                <a:uLnTx/>
                <a:uFillTx/>
                <a:latin typeface="Aptos" panose="02110004020202020204"/>
                <a:ea typeface="+mn-ea"/>
                <a:cs typeface="+mn-cs"/>
              </a:rPr>
              <a:t>(2020)</a:t>
            </a:r>
            <a:endPar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8" name="Rounded Rectangle 7">
            <a:extLst>
              <a:ext uri="{FF2B5EF4-FFF2-40B4-BE49-F238E27FC236}">
                <a16:creationId xmlns:a16="http://schemas.microsoft.com/office/drawing/2014/main" id="{1B6F02BC-BF8E-B41F-6BAE-53F012C16AE0}"/>
              </a:ext>
            </a:extLst>
          </p:cNvPr>
          <p:cNvSpPr/>
          <p:nvPr/>
        </p:nvSpPr>
        <p:spPr>
          <a:xfrm>
            <a:off x="480215" y="2288346"/>
            <a:ext cx="1260000" cy="1260000"/>
          </a:xfrm>
          <a:prstGeom prst="roundRect">
            <a:avLst/>
          </a:prstGeom>
          <a:solidFill>
            <a:schemeClr val="tx2">
              <a:lumMod val="10000"/>
              <a:lumOff val="90000"/>
            </a:schemeClr>
          </a:solidFill>
          <a:ln>
            <a:solidFill>
              <a:schemeClr val="tx2">
                <a:lumMod val="10000"/>
                <a:lumOff val="9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1" u="none" strike="noStrike" kern="1200" cap="none" spc="0" normalizeH="0" baseline="0" noProof="0">
                <a:ln>
                  <a:noFill/>
                </a:ln>
                <a:solidFill>
                  <a:prstClr val="black"/>
                </a:solidFill>
                <a:effectLst/>
                <a:uLnTx/>
                <a:uFillTx/>
                <a:latin typeface="Aptos" panose="02110004020202020204"/>
                <a:ea typeface="+mn-ea"/>
                <a:cs typeface="+mn-cs"/>
              </a:rPr>
              <a:t>White paper on AI </a:t>
            </a:r>
            <a:r>
              <a:rPr kumimoji="0" lang="en-GB" sz="1800" b="0" i="0" u="none" strike="noStrike" kern="1200" cap="none" spc="0" normalizeH="0" baseline="0" noProof="0">
                <a:ln>
                  <a:noFill/>
                </a:ln>
                <a:solidFill>
                  <a:prstClr val="black"/>
                </a:solidFill>
                <a:effectLst/>
                <a:uLnTx/>
                <a:uFillTx/>
                <a:latin typeface="Aptos" panose="02110004020202020204"/>
                <a:ea typeface="+mn-ea"/>
                <a:cs typeface="+mn-cs"/>
              </a:rPr>
              <a:t>(2020)</a:t>
            </a:r>
            <a:endPar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cxnSp>
        <p:nvCxnSpPr>
          <p:cNvPr id="10" name="Straight Connector 9">
            <a:extLst>
              <a:ext uri="{FF2B5EF4-FFF2-40B4-BE49-F238E27FC236}">
                <a16:creationId xmlns:a16="http://schemas.microsoft.com/office/drawing/2014/main" id="{1ED09ABA-ACA6-7C5E-0BA7-13C2F6D8C390}"/>
              </a:ext>
            </a:extLst>
          </p:cNvPr>
          <p:cNvCxnSpPr>
            <a:stCxn id="3" idx="7"/>
            <a:endCxn id="7" idx="1"/>
          </p:cNvCxnSpPr>
          <p:nvPr/>
        </p:nvCxnSpPr>
        <p:spPr>
          <a:xfrm>
            <a:off x="4154156" y="617585"/>
            <a:ext cx="2616488" cy="0"/>
          </a:xfrm>
          <a:prstGeom prst="line">
            <a:avLst/>
          </a:prstGeom>
          <a:ln w="63500" cap="rnd" cmpd="dbl">
            <a:solidFill>
              <a:schemeClr val="accent4"/>
            </a:solidFill>
            <a:headEnd w="lg" len="lg"/>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D14F7980-ED30-EE3E-3EBC-56E070822EFD}"/>
              </a:ext>
            </a:extLst>
          </p:cNvPr>
          <p:cNvCxnSpPr>
            <a:cxnSpLocks/>
            <a:stCxn id="8" idx="0"/>
            <a:endCxn id="3" idx="2"/>
          </p:cNvCxnSpPr>
          <p:nvPr/>
        </p:nvCxnSpPr>
        <p:spPr>
          <a:xfrm flipV="1">
            <a:off x="1110215" y="1190341"/>
            <a:ext cx="1661185" cy="1098005"/>
          </a:xfrm>
          <a:prstGeom prst="line">
            <a:avLst/>
          </a:prstGeom>
          <a:ln w="63500" cap="rnd" cmpd="dbl">
            <a:solidFill>
              <a:schemeClr val="accent4"/>
            </a:solidFill>
            <a:prstDash val="solid"/>
          </a:ln>
        </p:spPr>
        <p:style>
          <a:lnRef idx="1">
            <a:schemeClr val="accent1"/>
          </a:lnRef>
          <a:fillRef idx="0">
            <a:schemeClr val="accent1"/>
          </a:fillRef>
          <a:effectRef idx="0">
            <a:schemeClr val="accent1"/>
          </a:effectRef>
          <a:fontRef idx="minor">
            <a:schemeClr val="tx1"/>
          </a:fontRef>
        </p:style>
      </p:cxnSp>
      <p:sp>
        <p:nvSpPr>
          <p:cNvPr id="16" name="Rounded Rectangle 15">
            <a:extLst>
              <a:ext uri="{FF2B5EF4-FFF2-40B4-BE49-F238E27FC236}">
                <a16:creationId xmlns:a16="http://schemas.microsoft.com/office/drawing/2014/main" id="{16FA26E5-DFC6-D3A9-0AA4-261FC93FE851}"/>
              </a:ext>
            </a:extLst>
          </p:cNvPr>
          <p:cNvSpPr/>
          <p:nvPr/>
        </p:nvSpPr>
        <p:spPr>
          <a:xfrm>
            <a:off x="480215" y="3692348"/>
            <a:ext cx="1260000" cy="1260000"/>
          </a:xfrm>
          <a:prstGeom prst="roundRect">
            <a:avLst/>
          </a:prstGeom>
          <a:solidFill>
            <a:schemeClr val="accent4">
              <a:lumMod val="40000"/>
              <a:lumOff val="60000"/>
            </a:schemeClr>
          </a:solidFill>
          <a:ln>
            <a:solidFill>
              <a:schemeClr val="accent4">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Aptos" panose="02110004020202020204"/>
                <a:ea typeface="+mn-ea"/>
                <a:cs typeface="+mn-cs"/>
              </a:rPr>
              <a:t>AIA proposal (2021)</a:t>
            </a:r>
            <a:endPar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cxnSp>
        <p:nvCxnSpPr>
          <p:cNvPr id="20" name="Straight Arrow Connector 19">
            <a:extLst>
              <a:ext uri="{FF2B5EF4-FFF2-40B4-BE49-F238E27FC236}">
                <a16:creationId xmlns:a16="http://schemas.microsoft.com/office/drawing/2014/main" id="{BFE5AF32-3240-BD87-11D4-C22ECD23FB03}"/>
              </a:ext>
            </a:extLst>
          </p:cNvPr>
          <p:cNvCxnSpPr>
            <a:cxnSpLocks/>
            <a:stCxn id="8" idx="2"/>
            <a:endCxn id="16" idx="0"/>
          </p:cNvCxnSpPr>
          <p:nvPr/>
        </p:nvCxnSpPr>
        <p:spPr>
          <a:xfrm>
            <a:off x="1110215" y="3548346"/>
            <a:ext cx="0" cy="144002"/>
          </a:xfrm>
          <a:prstGeom prst="straightConnector1">
            <a:avLst/>
          </a:prstGeom>
          <a:ln>
            <a:solidFill>
              <a:schemeClr val="accent4"/>
            </a:solidFill>
            <a:tailEnd type="triangle"/>
          </a:ln>
        </p:spPr>
        <p:style>
          <a:lnRef idx="2">
            <a:schemeClr val="accent1"/>
          </a:lnRef>
          <a:fillRef idx="0">
            <a:schemeClr val="accent1"/>
          </a:fillRef>
          <a:effectRef idx="1">
            <a:schemeClr val="accent1"/>
          </a:effectRef>
          <a:fontRef idx="minor">
            <a:schemeClr val="tx1"/>
          </a:fontRef>
        </p:style>
      </p:cxnSp>
      <p:sp>
        <p:nvSpPr>
          <p:cNvPr id="22" name="Rounded Rectangle 21">
            <a:extLst>
              <a:ext uri="{FF2B5EF4-FFF2-40B4-BE49-F238E27FC236}">
                <a16:creationId xmlns:a16="http://schemas.microsoft.com/office/drawing/2014/main" id="{15EB11F8-05EA-FE70-97C5-7CCDBEB94B29}"/>
              </a:ext>
            </a:extLst>
          </p:cNvPr>
          <p:cNvSpPr/>
          <p:nvPr/>
        </p:nvSpPr>
        <p:spPr>
          <a:xfrm>
            <a:off x="480215" y="5096350"/>
            <a:ext cx="1260000" cy="1260000"/>
          </a:xfrm>
          <a:prstGeom prst="roundRect">
            <a:avLst/>
          </a:prstGeom>
          <a:solidFill>
            <a:schemeClr val="accent3">
              <a:lumMod val="20000"/>
              <a:lumOff val="80000"/>
            </a:schemeClr>
          </a:solidFill>
          <a:ln>
            <a:solidFill>
              <a:schemeClr val="accent3">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Aptos" panose="02110004020202020204"/>
                <a:ea typeface="+mn-ea"/>
                <a:cs typeface="+mn-cs"/>
              </a:rPr>
              <a:t>AI Act (2024) (almost there)</a:t>
            </a:r>
            <a:endPar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cxnSp>
        <p:nvCxnSpPr>
          <p:cNvPr id="23" name="Straight Arrow Connector 22">
            <a:extLst>
              <a:ext uri="{FF2B5EF4-FFF2-40B4-BE49-F238E27FC236}">
                <a16:creationId xmlns:a16="http://schemas.microsoft.com/office/drawing/2014/main" id="{E76BBD69-2315-7BE7-5481-8B43AB4371EF}"/>
              </a:ext>
            </a:extLst>
          </p:cNvPr>
          <p:cNvCxnSpPr>
            <a:cxnSpLocks/>
          </p:cNvCxnSpPr>
          <p:nvPr/>
        </p:nvCxnSpPr>
        <p:spPr>
          <a:xfrm>
            <a:off x="1101242" y="4952348"/>
            <a:ext cx="0" cy="144002"/>
          </a:xfrm>
          <a:prstGeom prst="straightConnector1">
            <a:avLst/>
          </a:prstGeom>
          <a:ln>
            <a:solidFill>
              <a:schemeClr val="accent4"/>
            </a:solidFill>
            <a:tailEnd type="triangle"/>
          </a:ln>
        </p:spPr>
        <p:style>
          <a:lnRef idx="2">
            <a:schemeClr val="accent1"/>
          </a:lnRef>
          <a:fillRef idx="0">
            <a:schemeClr val="accent1"/>
          </a:fillRef>
          <a:effectRef idx="1">
            <a:schemeClr val="accent1"/>
          </a:effectRef>
          <a:fontRef idx="minor">
            <a:schemeClr val="tx1"/>
          </a:fontRef>
        </p:style>
      </p:cxnSp>
      <p:sp>
        <p:nvSpPr>
          <p:cNvPr id="24" name="Rounded Rectangle 23">
            <a:extLst>
              <a:ext uri="{FF2B5EF4-FFF2-40B4-BE49-F238E27FC236}">
                <a16:creationId xmlns:a16="http://schemas.microsoft.com/office/drawing/2014/main" id="{6E89B02D-DAF2-7199-AC64-588EF4468D32}"/>
              </a:ext>
            </a:extLst>
          </p:cNvPr>
          <p:cNvSpPr/>
          <p:nvPr/>
        </p:nvSpPr>
        <p:spPr>
          <a:xfrm>
            <a:off x="8722200" y="617585"/>
            <a:ext cx="1260000" cy="1260000"/>
          </a:xfrm>
          <a:prstGeom prst="roundRect">
            <a:avLst/>
          </a:prstGeom>
          <a:solidFill>
            <a:schemeClr val="accent4">
              <a:lumMod val="40000"/>
              <a:lumOff val="60000"/>
            </a:schemeClr>
          </a:solidFill>
          <a:ln>
            <a:solidFill>
              <a:schemeClr val="accent4">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Aptos" panose="02110004020202020204"/>
                <a:ea typeface="+mn-ea"/>
                <a:cs typeface="+mn-cs"/>
              </a:rPr>
              <a:t>DGA proposal (2020)</a:t>
            </a:r>
            <a:endPar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25" name="Rounded Rectangle 24">
            <a:extLst>
              <a:ext uri="{FF2B5EF4-FFF2-40B4-BE49-F238E27FC236}">
                <a16:creationId xmlns:a16="http://schemas.microsoft.com/office/drawing/2014/main" id="{A15F316D-B1C6-E322-6811-43816CD33544}"/>
              </a:ext>
            </a:extLst>
          </p:cNvPr>
          <p:cNvSpPr/>
          <p:nvPr/>
        </p:nvSpPr>
        <p:spPr>
          <a:xfrm>
            <a:off x="10451785" y="2207005"/>
            <a:ext cx="1260000" cy="1260000"/>
          </a:xfrm>
          <a:prstGeom prst="roundRect">
            <a:avLst/>
          </a:prstGeom>
          <a:solidFill>
            <a:schemeClr val="accent3">
              <a:lumMod val="60000"/>
              <a:lumOff val="40000"/>
            </a:schemeClr>
          </a:solidFill>
          <a:ln>
            <a:solidFill>
              <a:schemeClr val="accent3">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Aptos" panose="02110004020202020204"/>
                <a:ea typeface="+mn-ea"/>
                <a:cs typeface="+mn-cs"/>
              </a:rPr>
              <a:t>Data Act (2023)</a:t>
            </a:r>
            <a:endPar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cxnSp>
        <p:nvCxnSpPr>
          <p:cNvPr id="26" name="Straight Arrow Connector 25">
            <a:extLst>
              <a:ext uri="{FF2B5EF4-FFF2-40B4-BE49-F238E27FC236}">
                <a16:creationId xmlns:a16="http://schemas.microsoft.com/office/drawing/2014/main" id="{018945A3-B82D-9C8E-D8E9-402491C125EA}"/>
              </a:ext>
            </a:extLst>
          </p:cNvPr>
          <p:cNvCxnSpPr>
            <a:cxnSpLocks/>
            <a:stCxn id="7" idx="6"/>
          </p:cNvCxnSpPr>
          <p:nvPr/>
        </p:nvCxnSpPr>
        <p:spPr>
          <a:xfrm>
            <a:off x="8153400" y="1190341"/>
            <a:ext cx="568800" cy="0"/>
          </a:xfrm>
          <a:prstGeom prst="straightConnector1">
            <a:avLst/>
          </a:prstGeom>
          <a:ln>
            <a:solidFill>
              <a:schemeClr val="accent4"/>
            </a:solidFill>
            <a:tailEnd type="triangle"/>
          </a:ln>
        </p:spPr>
        <p:style>
          <a:lnRef idx="2">
            <a:schemeClr val="accent1"/>
          </a:lnRef>
          <a:fillRef idx="0">
            <a:schemeClr val="accent1"/>
          </a:fillRef>
          <a:effectRef idx="1">
            <a:schemeClr val="accent1"/>
          </a:effectRef>
          <a:fontRef idx="minor">
            <a:schemeClr val="tx1"/>
          </a:fontRef>
        </p:style>
      </p:cxnSp>
      <p:cxnSp>
        <p:nvCxnSpPr>
          <p:cNvPr id="30" name="Straight Arrow Connector 29">
            <a:extLst>
              <a:ext uri="{FF2B5EF4-FFF2-40B4-BE49-F238E27FC236}">
                <a16:creationId xmlns:a16="http://schemas.microsoft.com/office/drawing/2014/main" id="{3E189638-FC38-087A-DD32-C32775EE55A7}"/>
              </a:ext>
            </a:extLst>
          </p:cNvPr>
          <p:cNvCxnSpPr>
            <a:cxnSpLocks/>
          </p:cNvCxnSpPr>
          <p:nvPr/>
        </p:nvCxnSpPr>
        <p:spPr>
          <a:xfrm>
            <a:off x="9982200" y="2815633"/>
            <a:ext cx="469585" cy="0"/>
          </a:xfrm>
          <a:prstGeom prst="straightConnector1">
            <a:avLst/>
          </a:prstGeom>
          <a:ln>
            <a:solidFill>
              <a:schemeClr val="accent4"/>
            </a:solidFill>
            <a:tailEnd type="triangle"/>
          </a:ln>
        </p:spPr>
        <p:style>
          <a:lnRef idx="2">
            <a:schemeClr val="accent1"/>
          </a:lnRef>
          <a:fillRef idx="0">
            <a:schemeClr val="accent1"/>
          </a:fillRef>
          <a:effectRef idx="1">
            <a:schemeClr val="accent1"/>
          </a:effectRef>
          <a:fontRef idx="minor">
            <a:schemeClr val="tx1"/>
          </a:fontRef>
        </p:style>
      </p:cxnSp>
      <p:sp>
        <p:nvSpPr>
          <p:cNvPr id="33" name="Rounded Rectangle 32">
            <a:extLst>
              <a:ext uri="{FF2B5EF4-FFF2-40B4-BE49-F238E27FC236}">
                <a16:creationId xmlns:a16="http://schemas.microsoft.com/office/drawing/2014/main" id="{AB1D6A78-31EA-776F-B318-4F0835E0BA5B}"/>
              </a:ext>
            </a:extLst>
          </p:cNvPr>
          <p:cNvSpPr/>
          <p:nvPr/>
        </p:nvSpPr>
        <p:spPr>
          <a:xfrm>
            <a:off x="8722200" y="2185633"/>
            <a:ext cx="1260000" cy="1260000"/>
          </a:xfrm>
          <a:prstGeom prst="roundRect">
            <a:avLst/>
          </a:prstGeom>
          <a:solidFill>
            <a:schemeClr val="accent4">
              <a:lumMod val="40000"/>
              <a:lumOff val="60000"/>
            </a:schemeClr>
          </a:solidFill>
          <a:ln>
            <a:solidFill>
              <a:schemeClr val="accent4">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Aptos" panose="02110004020202020204"/>
                <a:ea typeface="+mn-ea"/>
                <a:cs typeface="+mn-cs"/>
              </a:rPr>
              <a:t>DA proposal (2022)</a:t>
            </a:r>
            <a:endPar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5" name="Rounded Rectangle 34">
            <a:extLst>
              <a:ext uri="{FF2B5EF4-FFF2-40B4-BE49-F238E27FC236}">
                <a16:creationId xmlns:a16="http://schemas.microsoft.com/office/drawing/2014/main" id="{51C47F5E-8937-329B-4E84-AB5D6987FC4B}"/>
              </a:ext>
            </a:extLst>
          </p:cNvPr>
          <p:cNvSpPr/>
          <p:nvPr/>
        </p:nvSpPr>
        <p:spPr>
          <a:xfrm>
            <a:off x="10451785" y="560341"/>
            <a:ext cx="1260000" cy="1260000"/>
          </a:xfrm>
          <a:prstGeom prst="roundRect">
            <a:avLst/>
          </a:prstGeom>
          <a:solidFill>
            <a:schemeClr val="accent3">
              <a:lumMod val="60000"/>
              <a:lumOff val="40000"/>
            </a:schemeClr>
          </a:solidFill>
          <a:ln>
            <a:solidFill>
              <a:schemeClr val="accent3">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Aptos" panose="02110004020202020204"/>
                <a:ea typeface="+mn-ea"/>
                <a:cs typeface="+mn-cs"/>
              </a:rPr>
              <a:t>DGA (2022)</a:t>
            </a:r>
            <a:endPar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cxnSp>
        <p:nvCxnSpPr>
          <p:cNvPr id="36" name="Straight Arrow Connector 35">
            <a:extLst>
              <a:ext uri="{FF2B5EF4-FFF2-40B4-BE49-F238E27FC236}">
                <a16:creationId xmlns:a16="http://schemas.microsoft.com/office/drawing/2014/main" id="{525D2860-A3A1-B752-39E7-DA3898755968}"/>
              </a:ext>
            </a:extLst>
          </p:cNvPr>
          <p:cNvCxnSpPr>
            <a:cxnSpLocks/>
            <a:endCxn id="35" idx="1"/>
          </p:cNvCxnSpPr>
          <p:nvPr/>
        </p:nvCxnSpPr>
        <p:spPr>
          <a:xfrm>
            <a:off x="9982200" y="1190341"/>
            <a:ext cx="469585" cy="0"/>
          </a:xfrm>
          <a:prstGeom prst="straightConnector1">
            <a:avLst/>
          </a:prstGeom>
          <a:ln>
            <a:solidFill>
              <a:schemeClr val="accent4"/>
            </a:solidFill>
            <a:tailEnd type="triangle"/>
          </a:ln>
        </p:spPr>
        <p:style>
          <a:lnRef idx="2">
            <a:schemeClr val="accent1"/>
          </a:lnRef>
          <a:fillRef idx="0">
            <a:schemeClr val="accent1"/>
          </a:fillRef>
          <a:effectRef idx="1">
            <a:schemeClr val="accent1"/>
          </a:effectRef>
          <a:fontRef idx="minor">
            <a:schemeClr val="tx1"/>
          </a:fontRef>
        </p:style>
      </p:cxnSp>
      <p:cxnSp>
        <p:nvCxnSpPr>
          <p:cNvPr id="39" name="Straight Arrow Connector 38">
            <a:extLst>
              <a:ext uri="{FF2B5EF4-FFF2-40B4-BE49-F238E27FC236}">
                <a16:creationId xmlns:a16="http://schemas.microsoft.com/office/drawing/2014/main" id="{D5DDDA1A-47E5-24EB-8760-F4CA2F193D10}"/>
              </a:ext>
            </a:extLst>
          </p:cNvPr>
          <p:cNvCxnSpPr>
            <a:cxnSpLocks/>
            <a:stCxn id="7" idx="5"/>
            <a:endCxn id="33" idx="1"/>
          </p:cNvCxnSpPr>
          <p:nvPr/>
        </p:nvCxnSpPr>
        <p:spPr>
          <a:xfrm>
            <a:off x="7916156" y="1763097"/>
            <a:ext cx="806044" cy="1052536"/>
          </a:xfrm>
          <a:prstGeom prst="straightConnector1">
            <a:avLst/>
          </a:prstGeom>
          <a:ln>
            <a:solidFill>
              <a:schemeClr val="accent4"/>
            </a:solidFill>
            <a:tailEnd type="triangle"/>
          </a:ln>
        </p:spPr>
        <p:style>
          <a:lnRef idx="2">
            <a:schemeClr val="accent1"/>
          </a:lnRef>
          <a:fillRef idx="0">
            <a:schemeClr val="accent1"/>
          </a:fillRef>
          <a:effectRef idx="1">
            <a:schemeClr val="accent1"/>
          </a:effectRef>
          <a:fontRef idx="minor">
            <a:schemeClr val="tx1"/>
          </a:fontRef>
        </p:style>
      </p:cxnSp>
      <p:sp>
        <p:nvSpPr>
          <p:cNvPr id="42" name="Rounded Rectangle 41">
            <a:extLst>
              <a:ext uri="{FF2B5EF4-FFF2-40B4-BE49-F238E27FC236}">
                <a16:creationId xmlns:a16="http://schemas.microsoft.com/office/drawing/2014/main" id="{11AAAFCC-0B68-F374-0DAB-5B10048CDDE0}"/>
              </a:ext>
            </a:extLst>
          </p:cNvPr>
          <p:cNvSpPr/>
          <p:nvPr/>
        </p:nvSpPr>
        <p:spPr>
          <a:xfrm>
            <a:off x="9172646" y="4322348"/>
            <a:ext cx="1260000" cy="1260000"/>
          </a:xfrm>
          <a:prstGeom prst="roundRect">
            <a:avLst/>
          </a:prstGeom>
          <a:solidFill>
            <a:schemeClr val="accent4">
              <a:lumMod val="40000"/>
              <a:lumOff val="60000"/>
            </a:schemeClr>
          </a:solidFill>
          <a:ln>
            <a:solidFill>
              <a:schemeClr val="accent4">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prstClr val="black"/>
                </a:solidFill>
                <a:effectLst/>
                <a:uLnTx/>
                <a:uFillTx/>
                <a:latin typeface="Aptos" panose="02110004020202020204"/>
                <a:ea typeface="+mn-ea"/>
                <a:cs typeface="+mn-cs"/>
              </a:rPr>
              <a:t>Health Data Space proposal (2022)</a:t>
            </a:r>
            <a:endParaRPr kumimoji="0" lang="en-GB" sz="16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43" name="Rounded Rectangle 42">
            <a:extLst>
              <a:ext uri="{FF2B5EF4-FFF2-40B4-BE49-F238E27FC236}">
                <a16:creationId xmlns:a16="http://schemas.microsoft.com/office/drawing/2014/main" id="{65579EC8-B23C-3D3E-1C70-7090C97769B9}"/>
              </a:ext>
            </a:extLst>
          </p:cNvPr>
          <p:cNvSpPr/>
          <p:nvPr/>
        </p:nvSpPr>
        <p:spPr>
          <a:xfrm>
            <a:off x="10637175" y="4330788"/>
            <a:ext cx="1260000" cy="1260000"/>
          </a:xfrm>
          <a:prstGeom prst="roundRect">
            <a:avLst/>
          </a:prstGeom>
          <a:solidFill>
            <a:schemeClr val="accent3">
              <a:lumMod val="20000"/>
              <a:lumOff val="80000"/>
            </a:schemeClr>
          </a:solidFill>
          <a:ln>
            <a:solidFill>
              <a:schemeClr val="accent3">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Aptos" panose="02110004020202020204"/>
                <a:ea typeface="+mn-ea"/>
                <a:cs typeface="+mn-cs"/>
              </a:rPr>
              <a:t>EHDS (almost there)</a:t>
            </a:r>
            <a:endPar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cxnSp>
        <p:nvCxnSpPr>
          <p:cNvPr id="44" name="Straight Arrow Connector 43">
            <a:extLst>
              <a:ext uri="{FF2B5EF4-FFF2-40B4-BE49-F238E27FC236}">
                <a16:creationId xmlns:a16="http://schemas.microsoft.com/office/drawing/2014/main" id="{752B8A76-E71D-09BE-4AE7-3898BDBF3866}"/>
              </a:ext>
            </a:extLst>
          </p:cNvPr>
          <p:cNvCxnSpPr>
            <a:cxnSpLocks/>
          </p:cNvCxnSpPr>
          <p:nvPr/>
        </p:nvCxnSpPr>
        <p:spPr>
          <a:xfrm>
            <a:off x="10432861" y="4969333"/>
            <a:ext cx="204314" cy="0"/>
          </a:xfrm>
          <a:prstGeom prst="straightConnector1">
            <a:avLst/>
          </a:prstGeom>
          <a:ln>
            <a:solidFill>
              <a:schemeClr val="accent4"/>
            </a:solidFill>
            <a:tailEnd type="triangle"/>
          </a:ln>
        </p:spPr>
        <p:style>
          <a:lnRef idx="2">
            <a:schemeClr val="accent1"/>
          </a:lnRef>
          <a:fillRef idx="0">
            <a:schemeClr val="accent1"/>
          </a:fillRef>
          <a:effectRef idx="1">
            <a:schemeClr val="accent1"/>
          </a:effectRef>
          <a:fontRef idx="minor">
            <a:schemeClr val="tx1"/>
          </a:fontRef>
        </p:style>
      </p:cxnSp>
      <p:cxnSp>
        <p:nvCxnSpPr>
          <p:cNvPr id="45" name="Straight Arrow Connector 44">
            <a:extLst>
              <a:ext uri="{FF2B5EF4-FFF2-40B4-BE49-F238E27FC236}">
                <a16:creationId xmlns:a16="http://schemas.microsoft.com/office/drawing/2014/main" id="{4D7C3CD4-F371-5B55-2D43-278B438A916C}"/>
              </a:ext>
            </a:extLst>
          </p:cNvPr>
          <p:cNvCxnSpPr>
            <a:cxnSpLocks/>
            <a:endCxn id="12" idx="0"/>
          </p:cNvCxnSpPr>
          <p:nvPr/>
        </p:nvCxnSpPr>
        <p:spPr>
          <a:xfrm>
            <a:off x="7430311" y="2007955"/>
            <a:ext cx="935095" cy="1832405"/>
          </a:xfrm>
          <a:prstGeom prst="straightConnector1">
            <a:avLst/>
          </a:prstGeom>
          <a:ln>
            <a:solidFill>
              <a:schemeClr val="accent4"/>
            </a:solidFill>
            <a:tailEnd type="triangle"/>
          </a:ln>
        </p:spPr>
        <p:style>
          <a:lnRef idx="2">
            <a:schemeClr val="accent1"/>
          </a:lnRef>
          <a:fillRef idx="0">
            <a:schemeClr val="accent1"/>
          </a:fillRef>
          <a:effectRef idx="1">
            <a:schemeClr val="accent1"/>
          </a:effectRef>
          <a:fontRef idx="minor">
            <a:schemeClr val="tx1"/>
          </a:fontRef>
        </p:style>
      </p:cxnSp>
      <p:sp>
        <p:nvSpPr>
          <p:cNvPr id="48" name="Rounded Rectangle 47">
            <a:extLst>
              <a:ext uri="{FF2B5EF4-FFF2-40B4-BE49-F238E27FC236}">
                <a16:creationId xmlns:a16="http://schemas.microsoft.com/office/drawing/2014/main" id="{CE2365FA-E79B-E4D1-2035-1355DAA34FDA}"/>
              </a:ext>
            </a:extLst>
          </p:cNvPr>
          <p:cNvSpPr/>
          <p:nvPr/>
        </p:nvSpPr>
        <p:spPr>
          <a:xfrm>
            <a:off x="2353799" y="2551994"/>
            <a:ext cx="3369601" cy="527278"/>
          </a:xfrm>
          <a:prstGeom prst="roundRect">
            <a:avLst/>
          </a:prstGeom>
          <a:solidFill>
            <a:schemeClr val="tx2">
              <a:lumMod val="10000"/>
              <a:lumOff val="90000"/>
            </a:schemeClr>
          </a:solidFill>
          <a:ln>
            <a:solidFill>
              <a:schemeClr val="tx2">
                <a:lumMod val="10000"/>
                <a:lumOff val="9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Aptos" panose="02110004020202020204"/>
                <a:ea typeface="+mn-ea"/>
                <a:cs typeface="+mn-cs"/>
              </a:rPr>
              <a:t>Digital Services Package (2020)</a:t>
            </a:r>
            <a:endPar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54" name="Rounded Rectangle 53">
            <a:extLst>
              <a:ext uri="{FF2B5EF4-FFF2-40B4-BE49-F238E27FC236}">
                <a16:creationId xmlns:a16="http://schemas.microsoft.com/office/drawing/2014/main" id="{F8BA2D25-75AD-5AF4-62A2-FC78FA76E681}"/>
              </a:ext>
            </a:extLst>
          </p:cNvPr>
          <p:cNvSpPr/>
          <p:nvPr/>
        </p:nvSpPr>
        <p:spPr>
          <a:xfrm>
            <a:off x="2635743" y="3227094"/>
            <a:ext cx="1260000" cy="1260000"/>
          </a:xfrm>
          <a:prstGeom prst="roundRect">
            <a:avLst/>
          </a:prstGeom>
          <a:solidFill>
            <a:schemeClr val="accent4">
              <a:lumMod val="40000"/>
              <a:lumOff val="60000"/>
            </a:schemeClr>
          </a:solidFill>
          <a:ln>
            <a:solidFill>
              <a:schemeClr val="accent4">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Aptos" panose="02110004020202020204"/>
                <a:ea typeface="+mn-ea"/>
                <a:cs typeface="+mn-cs"/>
              </a:rPr>
              <a:t>DSA proposal (2020)</a:t>
            </a:r>
            <a:endPar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55" name="Rounded Rectangle 54">
            <a:extLst>
              <a:ext uri="{FF2B5EF4-FFF2-40B4-BE49-F238E27FC236}">
                <a16:creationId xmlns:a16="http://schemas.microsoft.com/office/drawing/2014/main" id="{2CC669A0-C924-DCB1-8101-3825E9AC1765}"/>
              </a:ext>
            </a:extLst>
          </p:cNvPr>
          <p:cNvSpPr/>
          <p:nvPr/>
        </p:nvSpPr>
        <p:spPr>
          <a:xfrm>
            <a:off x="4080033" y="3227094"/>
            <a:ext cx="1260000" cy="1260000"/>
          </a:xfrm>
          <a:prstGeom prst="roundRect">
            <a:avLst/>
          </a:prstGeom>
          <a:solidFill>
            <a:schemeClr val="accent4">
              <a:lumMod val="40000"/>
              <a:lumOff val="60000"/>
            </a:schemeClr>
          </a:solidFill>
          <a:ln>
            <a:solidFill>
              <a:schemeClr val="accent4">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Aptos" panose="02110004020202020204"/>
                <a:ea typeface="+mn-ea"/>
                <a:cs typeface="+mn-cs"/>
              </a:rPr>
              <a:t>DMA proposal (2020)</a:t>
            </a:r>
            <a:endPar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56" name="Rounded Rectangle 55">
            <a:extLst>
              <a:ext uri="{FF2B5EF4-FFF2-40B4-BE49-F238E27FC236}">
                <a16:creationId xmlns:a16="http://schemas.microsoft.com/office/drawing/2014/main" id="{86326047-E7E4-7C69-6114-8C4F2F008319}"/>
              </a:ext>
            </a:extLst>
          </p:cNvPr>
          <p:cNvSpPr/>
          <p:nvPr/>
        </p:nvSpPr>
        <p:spPr>
          <a:xfrm>
            <a:off x="2635743" y="4634916"/>
            <a:ext cx="1260000" cy="1260000"/>
          </a:xfrm>
          <a:prstGeom prst="roundRect">
            <a:avLst/>
          </a:prstGeom>
          <a:solidFill>
            <a:schemeClr val="accent3">
              <a:lumMod val="60000"/>
              <a:lumOff val="40000"/>
            </a:schemeClr>
          </a:solidFill>
          <a:ln>
            <a:solidFill>
              <a:schemeClr val="accent3">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prstClr val="black"/>
                </a:solidFill>
                <a:effectLst/>
                <a:uLnTx/>
                <a:uFillTx/>
                <a:latin typeface="Aptos" panose="02110004020202020204"/>
                <a:ea typeface="+mn-ea"/>
                <a:cs typeface="+mn-cs"/>
              </a:rPr>
              <a:t>Digital Services Act  (2022)</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cxnSp>
        <p:nvCxnSpPr>
          <p:cNvPr id="57" name="Straight Arrow Connector 56">
            <a:extLst>
              <a:ext uri="{FF2B5EF4-FFF2-40B4-BE49-F238E27FC236}">
                <a16:creationId xmlns:a16="http://schemas.microsoft.com/office/drawing/2014/main" id="{AFF0444A-95B1-3C7B-840C-04858C0D9569}"/>
              </a:ext>
            </a:extLst>
          </p:cNvPr>
          <p:cNvCxnSpPr>
            <a:cxnSpLocks/>
            <a:endCxn id="48" idx="0"/>
          </p:cNvCxnSpPr>
          <p:nvPr/>
        </p:nvCxnSpPr>
        <p:spPr>
          <a:xfrm>
            <a:off x="3609135" y="2000341"/>
            <a:ext cx="429465" cy="551653"/>
          </a:xfrm>
          <a:prstGeom prst="straightConnector1">
            <a:avLst/>
          </a:prstGeom>
          <a:ln>
            <a:solidFill>
              <a:schemeClr val="accent4"/>
            </a:solidFill>
            <a:tailEnd type="triangle"/>
          </a:ln>
        </p:spPr>
        <p:style>
          <a:lnRef idx="2">
            <a:schemeClr val="accent1"/>
          </a:lnRef>
          <a:fillRef idx="0">
            <a:schemeClr val="accent1"/>
          </a:fillRef>
          <a:effectRef idx="1">
            <a:schemeClr val="accent1"/>
          </a:effectRef>
          <a:fontRef idx="minor">
            <a:schemeClr val="tx1"/>
          </a:fontRef>
        </p:style>
      </p:cxnSp>
      <p:cxnSp>
        <p:nvCxnSpPr>
          <p:cNvPr id="59" name="Straight Arrow Connector 58">
            <a:extLst>
              <a:ext uri="{FF2B5EF4-FFF2-40B4-BE49-F238E27FC236}">
                <a16:creationId xmlns:a16="http://schemas.microsoft.com/office/drawing/2014/main" id="{5C4CC4F5-042D-DE8B-D351-46533D6E1C9B}"/>
              </a:ext>
            </a:extLst>
          </p:cNvPr>
          <p:cNvCxnSpPr>
            <a:cxnSpLocks/>
            <a:endCxn id="54" idx="0"/>
          </p:cNvCxnSpPr>
          <p:nvPr/>
        </p:nvCxnSpPr>
        <p:spPr>
          <a:xfrm>
            <a:off x="3265743" y="3079272"/>
            <a:ext cx="0" cy="147822"/>
          </a:xfrm>
          <a:prstGeom prst="straightConnector1">
            <a:avLst/>
          </a:prstGeom>
          <a:ln>
            <a:solidFill>
              <a:schemeClr val="accent4"/>
            </a:solidFill>
            <a:tailEnd type="triangle"/>
          </a:ln>
        </p:spPr>
        <p:style>
          <a:lnRef idx="2">
            <a:schemeClr val="accent1"/>
          </a:lnRef>
          <a:fillRef idx="0">
            <a:schemeClr val="accent1"/>
          </a:fillRef>
          <a:effectRef idx="1">
            <a:schemeClr val="accent1"/>
          </a:effectRef>
          <a:fontRef idx="minor">
            <a:schemeClr val="tx1"/>
          </a:fontRef>
        </p:style>
      </p:cxnSp>
      <p:cxnSp>
        <p:nvCxnSpPr>
          <p:cNvPr id="64" name="Straight Arrow Connector 63">
            <a:extLst>
              <a:ext uri="{FF2B5EF4-FFF2-40B4-BE49-F238E27FC236}">
                <a16:creationId xmlns:a16="http://schemas.microsoft.com/office/drawing/2014/main" id="{53EAB988-729E-D9C5-5AE4-DF1E18D65729}"/>
              </a:ext>
            </a:extLst>
          </p:cNvPr>
          <p:cNvCxnSpPr>
            <a:cxnSpLocks/>
          </p:cNvCxnSpPr>
          <p:nvPr/>
        </p:nvCxnSpPr>
        <p:spPr>
          <a:xfrm>
            <a:off x="4727751" y="3079272"/>
            <a:ext cx="0" cy="147822"/>
          </a:xfrm>
          <a:prstGeom prst="straightConnector1">
            <a:avLst/>
          </a:prstGeom>
          <a:ln>
            <a:solidFill>
              <a:schemeClr val="accent4"/>
            </a:solidFill>
            <a:tailEnd type="triangle"/>
          </a:ln>
        </p:spPr>
        <p:style>
          <a:lnRef idx="2">
            <a:schemeClr val="accent1"/>
          </a:lnRef>
          <a:fillRef idx="0">
            <a:schemeClr val="accent1"/>
          </a:fillRef>
          <a:effectRef idx="1">
            <a:schemeClr val="accent1"/>
          </a:effectRef>
          <a:fontRef idx="minor">
            <a:schemeClr val="tx1"/>
          </a:fontRef>
        </p:style>
      </p:cxnSp>
      <p:cxnSp>
        <p:nvCxnSpPr>
          <p:cNvPr id="66" name="Straight Arrow Connector 65">
            <a:extLst>
              <a:ext uri="{FF2B5EF4-FFF2-40B4-BE49-F238E27FC236}">
                <a16:creationId xmlns:a16="http://schemas.microsoft.com/office/drawing/2014/main" id="{062B321B-A3FC-A967-32B6-9FCDC0964E27}"/>
              </a:ext>
            </a:extLst>
          </p:cNvPr>
          <p:cNvCxnSpPr>
            <a:cxnSpLocks/>
          </p:cNvCxnSpPr>
          <p:nvPr/>
        </p:nvCxnSpPr>
        <p:spPr>
          <a:xfrm>
            <a:off x="3234504" y="4487094"/>
            <a:ext cx="0" cy="147822"/>
          </a:xfrm>
          <a:prstGeom prst="straightConnector1">
            <a:avLst/>
          </a:prstGeom>
          <a:ln>
            <a:solidFill>
              <a:schemeClr val="accent4"/>
            </a:solidFill>
            <a:tailEnd type="triangle"/>
          </a:ln>
        </p:spPr>
        <p:style>
          <a:lnRef idx="2">
            <a:schemeClr val="accent1"/>
          </a:lnRef>
          <a:fillRef idx="0">
            <a:schemeClr val="accent1"/>
          </a:fillRef>
          <a:effectRef idx="1">
            <a:schemeClr val="accent1"/>
          </a:effectRef>
          <a:fontRef idx="minor">
            <a:schemeClr val="tx1"/>
          </a:fontRef>
        </p:style>
      </p:cxnSp>
      <p:sp>
        <p:nvSpPr>
          <p:cNvPr id="67" name="Rounded Rectangle 66">
            <a:extLst>
              <a:ext uri="{FF2B5EF4-FFF2-40B4-BE49-F238E27FC236}">
                <a16:creationId xmlns:a16="http://schemas.microsoft.com/office/drawing/2014/main" id="{236BAB10-4D22-2FD2-3DB1-9EBDA081EAD6}"/>
              </a:ext>
            </a:extLst>
          </p:cNvPr>
          <p:cNvSpPr/>
          <p:nvPr/>
        </p:nvSpPr>
        <p:spPr>
          <a:xfrm>
            <a:off x="4076619" y="4647419"/>
            <a:ext cx="1260000" cy="1260000"/>
          </a:xfrm>
          <a:prstGeom prst="roundRect">
            <a:avLst/>
          </a:prstGeom>
          <a:solidFill>
            <a:schemeClr val="accent3">
              <a:lumMod val="60000"/>
              <a:lumOff val="40000"/>
            </a:schemeClr>
          </a:solidFill>
          <a:ln>
            <a:solidFill>
              <a:schemeClr val="accent3">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prstClr val="black"/>
                </a:solidFill>
                <a:effectLst/>
                <a:uLnTx/>
                <a:uFillTx/>
                <a:latin typeface="Aptos" panose="02110004020202020204"/>
                <a:ea typeface="+mn-ea"/>
                <a:cs typeface="+mn-cs"/>
              </a:rPr>
              <a:t>Digital Markets Act  (2022)</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cxnSp>
        <p:nvCxnSpPr>
          <p:cNvPr id="68" name="Straight Arrow Connector 67">
            <a:extLst>
              <a:ext uri="{FF2B5EF4-FFF2-40B4-BE49-F238E27FC236}">
                <a16:creationId xmlns:a16="http://schemas.microsoft.com/office/drawing/2014/main" id="{8A7F96C7-9518-B005-79AF-06FB5A4A99BB}"/>
              </a:ext>
            </a:extLst>
          </p:cNvPr>
          <p:cNvCxnSpPr>
            <a:cxnSpLocks/>
          </p:cNvCxnSpPr>
          <p:nvPr/>
        </p:nvCxnSpPr>
        <p:spPr>
          <a:xfrm>
            <a:off x="4727751" y="4504674"/>
            <a:ext cx="0" cy="147822"/>
          </a:xfrm>
          <a:prstGeom prst="straightConnector1">
            <a:avLst/>
          </a:prstGeom>
          <a:ln>
            <a:solidFill>
              <a:schemeClr val="accent4"/>
            </a:solidFill>
            <a:tailEnd type="triangle"/>
          </a:ln>
        </p:spPr>
        <p:style>
          <a:lnRef idx="2">
            <a:schemeClr val="accent1"/>
          </a:lnRef>
          <a:fillRef idx="0">
            <a:schemeClr val="accent1"/>
          </a:fillRef>
          <a:effectRef idx="1">
            <a:schemeClr val="accent1"/>
          </a:effectRef>
          <a:fontRef idx="minor">
            <a:schemeClr val="tx1"/>
          </a:fontRef>
        </p:style>
      </p:cxnSp>
      <p:sp>
        <p:nvSpPr>
          <p:cNvPr id="69" name="Rounded Rectangle 68">
            <a:extLst>
              <a:ext uri="{FF2B5EF4-FFF2-40B4-BE49-F238E27FC236}">
                <a16:creationId xmlns:a16="http://schemas.microsoft.com/office/drawing/2014/main" id="{1D4A2195-F8E4-2723-6946-D365F6D934A3}"/>
              </a:ext>
            </a:extLst>
          </p:cNvPr>
          <p:cNvSpPr/>
          <p:nvPr/>
        </p:nvSpPr>
        <p:spPr>
          <a:xfrm>
            <a:off x="6117666" y="2550789"/>
            <a:ext cx="1260000" cy="1260000"/>
          </a:xfrm>
          <a:prstGeom prst="roundRect">
            <a:avLst/>
          </a:prstGeom>
          <a:solidFill>
            <a:schemeClr val="accent4">
              <a:lumMod val="40000"/>
              <a:lumOff val="60000"/>
            </a:schemeClr>
          </a:solidFill>
          <a:ln>
            <a:solidFill>
              <a:schemeClr val="accent4">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Aptos" panose="02110004020202020204"/>
                <a:ea typeface="+mn-ea"/>
                <a:cs typeface="+mn-cs"/>
              </a:rPr>
              <a:t>Platform workers proposal (2021)</a:t>
            </a:r>
            <a:endPar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cxnSp>
        <p:nvCxnSpPr>
          <p:cNvPr id="70" name="Straight Arrow Connector 69">
            <a:extLst>
              <a:ext uri="{FF2B5EF4-FFF2-40B4-BE49-F238E27FC236}">
                <a16:creationId xmlns:a16="http://schemas.microsoft.com/office/drawing/2014/main" id="{B0ABF8A5-B8CC-01AA-AF22-9316BC923A9A}"/>
              </a:ext>
            </a:extLst>
          </p:cNvPr>
          <p:cNvCxnSpPr>
            <a:cxnSpLocks/>
            <a:stCxn id="3" idx="6"/>
            <a:endCxn id="69" idx="0"/>
          </p:cNvCxnSpPr>
          <p:nvPr/>
        </p:nvCxnSpPr>
        <p:spPr>
          <a:xfrm>
            <a:off x="4391400" y="1190341"/>
            <a:ext cx="2356266" cy="1360448"/>
          </a:xfrm>
          <a:prstGeom prst="straightConnector1">
            <a:avLst/>
          </a:prstGeom>
          <a:ln>
            <a:solidFill>
              <a:schemeClr val="accent4"/>
            </a:solidFill>
            <a:tailEnd type="triangle"/>
          </a:ln>
        </p:spPr>
        <p:style>
          <a:lnRef idx="2">
            <a:schemeClr val="accent1"/>
          </a:lnRef>
          <a:fillRef idx="0">
            <a:schemeClr val="accent1"/>
          </a:fillRef>
          <a:effectRef idx="1">
            <a:schemeClr val="accent1"/>
          </a:effectRef>
          <a:fontRef idx="minor">
            <a:schemeClr val="tx1"/>
          </a:fontRef>
        </p:style>
      </p:cxnSp>
      <p:sp>
        <p:nvSpPr>
          <p:cNvPr id="73" name="Rounded Rectangle 72">
            <a:extLst>
              <a:ext uri="{FF2B5EF4-FFF2-40B4-BE49-F238E27FC236}">
                <a16:creationId xmlns:a16="http://schemas.microsoft.com/office/drawing/2014/main" id="{65D53B16-A59E-F7B8-768A-6E5F9B49B307}"/>
              </a:ext>
            </a:extLst>
          </p:cNvPr>
          <p:cNvSpPr/>
          <p:nvPr/>
        </p:nvSpPr>
        <p:spPr>
          <a:xfrm>
            <a:off x="6121583" y="4054949"/>
            <a:ext cx="1260000" cy="1260000"/>
          </a:xfrm>
          <a:prstGeom prst="roundRect">
            <a:avLst/>
          </a:prstGeom>
          <a:solidFill>
            <a:schemeClr val="accent3">
              <a:lumMod val="20000"/>
              <a:lumOff val="80000"/>
            </a:schemeClr>
          </a:solidFill>
          <a:ln>
            <a:solidFill>
              <a:schemeClr val="accent3">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prstClr val="black"/>
                </a:solidFill>
                <a:effectLst/>
                <a:uLnTx/>
                <a:uFillTx/>
                <a:latin typeface="Aptos" panose="02110004020202020204"/>
                <a:ea typeface="+mn-ea"/>
                <a:cs typeface="+mn-cs"/>
              </a:rPr>
              <a:t>Platform workers Directive (2024) (almost)</a:t>
            </a:r>
            <a:endParaRPr kumimoji="0" lang="en-GB" sz="16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cxnSp>
        <p:nvCxnSpPr>
          <p:cNvPr id="75" name="Straight Arrow Connector 74">
            <a:extLst>
              <a:ext uri="{FF2B5EF4-FFF2-40B4-BE49-F238E27FC236}">
                <a16:creationId xmlns:a16="http://schemas.microsoft.com/office/drawing/2014/main" id="{5900CA79-AF82-5DA1-84DA-961EB895AC0E}"/>
              </a:ext>
            </a:extLst>
          </p:cNvPr>
          <p:cNvCxnSpPr>
            <a:cxnSpLocks/>
            <a:stCxn id="69" idx="2"/>
            <a:endCxn id="73" idx="0"/>
          </p:cNvCxnSpPr>
          <p:nvPr/>
        </p:nvCxnSpPr>
        <p:spPr>
          <a:xfrm>
            <a:off x="6747666" y="3810789"/>
            <a:ext cx="3917" cy="244160"/>
          </a:xfrm>
          <a:prstGeom prst="straightConnector1">
            <a:avLst/>
          </a:prstGeom>
          <a:ln>
            <a:solidFill>
              <a:schemeClr val="accent4"/>
            </a:solidFill>
            <a:tailEnd type="triangle"/>
          </a:ln>
        </p:spPr>
        <p:style>
          <a:lnRef idx="2">
            <a:schemeClr val="accent1"/>
          </a:lnRef>
          <a:fillRef idx="0">
            <a:schemeClr val="accent1"/>
          </a:fillRef>
          <a:effectRef idx="1">
            <a:schemeClr val="accent1"/>
          </a:effectRef>
          <a:fontRef idx="minor">
            <a:schemeClr val="tx1"/>
          </a:fontRef>
        </p:style>
      </p:cxnSp>
      <p:sp>
        <p:nvSpPr>
          <p:cNvPr id="12" name="Rounded Rectangle 11">
            <a:extLst>
              <a:ext uri="{FF2B5EF4-FFF2-40B4-BE49-F238E27FC236}">
                <a16:creationId xmlns:a16="http://schemas.microsoft.com/office/drawing/2014/main" id="{2C18259A-C31D-AA61-7F33-F6775D053E24}"/>
              </a:ext>
            </a:extLst>
          </p:cNvPr>
          <p:cNvSpPr/>
          <p:nvPr/>
        </p:nvSpPr>
        <p:spPr>
          <a:xfrm>
            <a:off x="7785535" y="3840360"/>
            <a:ext cx="1159741" cy="2280600"/>
          </a:xfrm>
          <a:prstGeom prst="roundRect">
            <a:avLst/>
          </a:prstGeom>
          <a:solidFill>
            <a:schemeClr val="tx2">
              <a:lumMod val="10000"/>
              <a:lumOff val="90000"/>
            </a:schemeClr>
          </a:solidFill>
          <a:ln>
            <a:solidFill>
              <a:schemeClr val="tx2">
                <a:lumMod val="10000"/>
                <a:lumOff val="9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prstClr val="black"/>
                </a:solidFill>
                <a:effectLst/>
                <a:uLnTx/>
                <a:uFillTx/>
                <a:latin typeface="Aptos" panose="02110004020202020204"/>
                <a:ea typeface="+mn-ea"/>
                <a:cs typeface="+mn-cs"/>
              </a:rPr>
              <a:t>Common European Data Spaces (14 planned now)</a:t>
            </a:r>
            <a:endParaRPr kumimoji="0" lang="en-GB" sz="16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cxnSp>
        <p:nvCxnSpPr>
          <p:cNvPr id="14" name="Straight Arrow Connector 13">
            <a:extLst>
              <a:ext uri="{FF2B5EF4-FFF2-40B4-BE49-F238E27FC236}">
                <a16:creationId xmlns:a16="http://schemas.microsoft.com/office/drawing/2014/main" id="{06056248-933D-71AB-195C-77764718D5DD}"/>
              </a:ext>
            </a:extLst>
          </p:cNvPr>
          <p:cNvCxnSpPr>
            <a:cxnSpLocks/>
          </p:cNvCxnSpPr>
          <p:nvPr/>
        </p:nvCxnSpPr>
        <p:spPr>
          <a:xfrm>
            <a:off x="8968332" y="4960788"/>
            <a:ext cx="204314" cy="0"/>
          </a:xfrm>
          <a:prstGeom prst="straightConnector1">
            <a:avLst/>
          </a:prstGeom>
          <a:ln>
            <a:solidFill>
              <a:schemeClr val="accent4"/>
            </a:solidFill>
            <a:tailEnd type="triangle"/>
          </a:ln>
        </p:spPr>
        <p:style>
          <a:lnRef idx="2">
            <a:schemeClr val="accent1"/>
          </a:lnRef>
          <a:fillRef idx="0">
            <a:schemeClr val="accent1"/>
          </a:fillRef>
          <a:effectRef idx="1">
            <a:schemeClr val="accent1"/>
          </a:effectRef>
          <a:fontRef idx="minor">
            <a:schemeClr val="tx1"/>
          </a:fontRef>
        </p:style>
      </p:cxnSp>
      <p:pic>
        <p:nvPicPr>
          <p:cNvPr id="18" name="Graphic 17" descr="Tick with solid fill">
            <a:extLst>
              <a:ext uri="{FF2B5EF4-FFF2-40B4-BE49-F238E27FC236}">
                <a16:creationId xmlns:a16="http://schemas.microsoft.com/office/drawing/2014/main" id="{07A1DBB9-2548-E17F-A592-DF9D12416B1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940131" y="1479789"/>
            <a:ext cx="283308" cy="283308"/>
          </a:xfrm>
          <a:prstGeom prst="rect">
            <a:avLst/>
          </a:prstGeom>
        </p:spPr>
      </p:pic>
      <p:pic>
        <p:nvPicPr>
          <p:cNvPr id="19" name="Graphic 18" descr="Tick with solid fill">
            <a:extLst>
              <a:ext uri="{FF2B5EF4-FFF2-40B4-BE49-F238E27FC236}">
                <a16:creationId xmlns:a16="http://schemas.microsoft.com/office/drawing/2014/main" id="{C1F9CB40-CD44-551F-72A2-F7BE939843D9}"/>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564965" y="5552243"/>
            <a:ext cx="283308" cy="283308"/>
          </a:xfrm>
          <a:prstGeom prst="rect">
            <a:avLst/>
          </a:prstGeom>
        </p:spPr>
      </p:pic>
      <p:pic>
        <p:nvPicPr>
          <p:cNvPr id="21" name="Graphic 20" descr="Tick with solid fill">
            <a:extLst>
              <a:ext uri="{FF2B5EF4-FFF2-40B4-BE49-F238E27FC236}">
                <a16:creationId xmlns:a16="http://schemas.microsoft.com/office/drawing/2014/main" id="{000383AF-BD3B-C3D4-34C9-03285B10036D}"/>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150001" y="5582348"/>
            <a:ext cx="283308" cy="283308"/>
          </a:xfrm>
          <a:prstGeom prst="rect">
            <a:avLst/>
          </a:prstGeom>
        </p:spPr>
      </p:pic>
    </p:spTree>
    <p:extLst>
      <p:ext uri="{BB962C8B-B14F-4D97-AF65-F5344CB8AC3E}">
        <p14:creationId xmlns:p14="http://schemas.microsoft.com/office/powerpoint/2010/main" val="20257902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ECDF68-2D42-CE2E-FB3E-23D00F8C5C48}"/>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680D999F-7DBF-C91B-320E-559709DA5763}"/>
              </a:ext>
            </a:extLst>
          </p:cNvPr>
          <p:cNvSpPr txBox="1"/>
          <p:nvPr/>
        </p:nvSpPr>
        <p:spPr>
          <a:xfrm>
            <a:off x="1703061" y="5137306"/>
            <a:ext cx="9259757" cy="580642"/>
          </a:xfrm>
          <a:prstGeom prst="rect">
            <a:avLst/>
          </a:prstGeom>
        </p:spPr>
        <p:txBody>
          <a:bodyPr vert="horz" lIns="91440" tIns="45720" rIns="91440" bIns="45720" rtlCol="0">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000000"/>
                </a:solidFill>
                <a:effectLst/>
                <a:uLnTx/>
                <a:uFillTx/>
                <a:latin typeface="Bierstadt"/>
                <a:ea typeface="+mn-ea"/>
                <a:cs typeface="+mn-cs"/>
              </a:rPr>
              <a:t>European Data Protection Board (EDPB)</a:t>
            </a:r>
            <a:r>
              <a:rPr kumimoji="0" lang="en-GB" sz="1600" b="0" i="1" u="none" strike="noStrike" kern="1200" cap="none" spc="0" normalizeH="0" baseline="0" noProof="0" dirty="0">
                <a:ln>
                  <a:noFill/>
                </a:ln>
                <a:solidFill>
                  <a:srgbClr val="000000"/>
                </a:solidFill>
                <a:effectLst/>
                <a:uLnTx/>
                <a:uFillTx/>
                <a:latin typeface="Bierstadt"/>
                <a:ea typeface="+mn-ea"/>
                <a:cs typeface="+mn-cs"/>
              </a:rPr>
              <a:t>, 2023 Coordinated Enforcement Action: Designation and Position of Data Protection Officers, </a:t>
            </a:r>
            <a:r>
              <a:rPr kumimoji="0" lang="en-GB" sz="1600" b="0" i="0" u="none" strike="noStrike" kern="1200" cap="none" spc="0" normalizeH="0" baseline="0" noProof="0" dirty="0">
                <a:ln>
                  <a:noFill/>
                </a:ln>
                <a:solidFill>
                  <a:srgbClr val="000000"/>
                </a:solidFill>
                <a:effectLst/>
                <a:uLnTx/>
                <a:uFillTx/>
                <a:latin typeface="Bierstadt"/>
                <a:ea typeface="+mn-ea"/>
                <a:cs typeface="+mn-cs"/>
              </a:rPr>
              <a:t>adopted on 16 January 2024, p. 37.</a:t>
            </a:r>
          </a:p>
        </p:txBody>
      </p:sp>
      <p:sp>
        <p:nvSpPr>
          <p:cNvPr id="4" name="Date Placeholder 3">
            <a:extLst>
              <a:ext uri="{FF2B5EF4-FFF2-40B4-BE49-F238E27FC236}">
                <a16:creationId xmlns:a16="http://schemas.microsoft.com/office/drawing/2014/main" id="{1756F957-4DEB-30A3-D651-23D7171AD1D4}"/>
              </a:ext>
            </a:extLst>
          </p:cNvPr>
          <p:cNvSpPr>
            <a:spLocks noGrp="1"/>
          </p:cNvSpPr>
          <p:nvPr>
            <p:ph type="dt" sz="half" idx="10"/>
          </p:nvPr>
        </p:nvSpPr>
        <p:spPr>
          <a:xfrm>
            <a:off x="517870" y="6420414"/>
            <a:ext cx="2743200" cy="365125"/>
          </a:xfrm>
        </p:spPr>
        <p:txBody>
          <a:bodyPr vert="horz" lIns="91440" tIns="45720" rIns="91440" bIns="45720" rtlCol="0" anchor="ctr">
            <a:normAutofit/>
          </a:bodyPr>
          <a:lstStyle/>
          <a:p>
            <a:pPr marR="0" lvl="0" indent="0" fontAlgn="auto">
              <a:spcBef>
                <a:spcPts val="0"/>
              </a:spcBef>
              <a:spcAft>
                <a:spcPts val="600"/>
              </a:spcAft>
              <a:buClrTx/>
              <a:buSzTx/>
              <a:buFontTx/>
              <a:buNone/>
              <a:tabLst/>
              <a:defRPr/>
            </a:pPr>
            <a:fld id="{79D44673-3D7D-4DA4-8694-3884C26BCA78}" type="datetime1">
              <a:rPr kumimoji="0" lang="en-US" b="0" i="0" u="none" strike="noStrike" cap="none" spc="0" normalizeH="0" baseline="0" noProof="0" smtClean="0">
                <a:ln>
                  <a:noFill/>
                </a:ln>
                <a:effectLst/>
                <a:uLnTx/>
                <a:uFillTx/>
              </a:rPr>
              <a:pPr marR="0" lvl="0" indent="0" fontAlgn="auto">
                <a:spcBef>
                  <a:spcPts val="0"/>
                </a:spcBef>
                <a:spcAft>
                  <a:spcPts val="600"/>
                </a:spcAft>
                <a:buClrTx/>
                <a:buSzTx/>
                <a:buFontTx/>
                <a:buNone/>
                <a:tabLst/>
                <a:defRPr/>
              </a:pPr>
              <a:t>3/22/24</a:t>
            </a:fld>
            <a:endParaRPr kumimoji="0" lang="en-US" b="0" i="0" u="none" strike="noStrike" cap="none" spc="0" normalizeH="0" baseline="0" noProof="0">
              <a:ln>
                <a:noFill/>
              </a:ln>
              <a:effectLst/>
              <a:uLnTx/>
              <a:uFillTx/>
            </a:endParaRPr>
          </a:p>
        </p:txBody>
      </p:sp>
      <p:sp>
        <p:nvSpPr>
          <p:cNvPr id="6" name="Slide Number Placeholder 5">
            <a:extLst>
              <a:ext uri="{FF2B5EF4-FFF2-40B4-BE49-F238E27FC236}">
                <a16:creationId xmlns:a16="http://schemas.microsoft.com/office/drawing/2014/main" id="{E5B5E892-51F9-DB81-35A6-7CD2C61FA92F}"/>
              </a:ext>
            </a:extLst>
          </p:cNvPr>
          <p:cNvSpPr>
            <a:spLocks noGrp="1"/>
          </p:cNvSpPr>
          <p:nvPr>
            <p:ph type="sldNum" sz="quarter" idx="12"/>
          </p:nvPr>
        </p:nvSpPr>
        <p:spPr>
          <a:xfrm>
            <a:off x="11454317" y="6420414"/>
            <a:ext cx="637909" cy="365125"/>
          </a:xfrm>
        </p:spPr>
        <p:txBody>
          <a:bodyPr vert="horz" lIns="91440" tIns="45720" rIns="91440" bIns="45720" rtlCol="0" anchor="ctr">
            <a:normAutofit/>
          </a:bodyPr>
          <a:lstStyle/>
          <a:p>
            <a:pPr marR="0" lvl="0" indent="0" fontAlgn="auto">
              <a:spcBef>
                <a:spcPts val="0"/>
              </a:spcBef>
              <a:spcAft>
                <a:spcPts val="600"/>
              </a:spcAft>
              <a:buClrTx/>
              <a:buSzTx/>
              <a:buFontTx/>
              <a:buNone/>
              <a:tabLst/>
              <a:defRPr/>
            </a:pPr>
            <a:fld id="{DFDF98CC-160E-494C-8C3C-8CDC5FA257DE}" type="slidenum">
              <a:rPr kumimoji="0" lang="en-US" b="0" i="0" u="none" strike="noStrike" cap="none" spc="0" normalizeH="0" baseline="0" noProof="0" smtClean="0">
                <a:ln>
                  <a:noFill/>
                </a:ln>
                <a:effectLst/>
                <a:uLnTx/>
                <a:uFillTx/>
              </a:rPr>
              <a:pPr marR="0" lvl="0" indent="0" fontAlgn="auto">
                <a:spcBef>
                  <a:spcPts val="0"/>
                </a:spcBef>
                <a:spcAft>
                  <a:spcPts val="600"/>
                </a:spcAft>
                <a:buClrTx/>
                <a:buSzTx/>
                <a:buFontTx/>
                <a:buNone/>
                <a:tabLst/>
                <a:defRPr/>
              </a:pPr>
              <a:t>5</a:t>
            </a:fld>
            <a:endParaRPr kumimoji="0" lang="en-US" b="0" i="0" u="none" strike="noStrike" cap="none" spc="0" normalizeH="0" baseline="0" noProof="0">
              <a:ln>
                <a:noFill/>
              </a:ln>
              <a:effectLst/>
              <a:uLnTx/>
              <a:uFillTx/>
            </a:endParaRPr>
          </a:p>
        </p:txBody>
      </p:sp>
      <p:pic>
        <p:nvPicPr>
          <p:cNvPr id="8" name="Content Placeholder 6" descr="A close-up of a text&#10;&#10;Description automatically generated">
            <a:extLst>
              <a:ext uri="{FF2B5EF4-FFF2-40B4-BE49-F238E27FC236}">
                <a16:creationId xmlns:a16="http://schemas.microsoft.com/office/drawing/2014/main" id="{CA75D9CB-8DF3-B272-5321-657C7DD3F925}"/>
              </a:ext>
            </a:extLst>
          </p:cNvPr>
          <p:cNvPicPr>
            <a:picLocks noChangeAspect="1"/>
          </p:cNvPicPr>
          <p:nvPr/>
        </p:nvPicPr>
        <p:blipFill>
          <a:blip r:embed="rId2"/>
          <a:stretch>
            <a:fillRect/>
          </a:stretch>
        </p:blipFill>
        <p:spPr>
          <a:xfrm>
            <a:off x="793750" y="978694"/>
            <a:ext cx="10604500" cy="3022600"/>
          </a:xfrm>
          <a:prstGeom prst="rect">
            <a:avLst/>
          </a:prstGeom>
        </p:spPr>
      </p:pic>
    </p:spTree>
    <p:extLst>
      <p:ext uri="{BB962C8B-B14F-4D97-AF65-F5344CB8AC3E}">
        <p14:creationId xmlns:p14="http://schemas.microsoft.com/office/powerpoint/2010/main" val="9757348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7D0E08-80CD-D0FF-9F11-6AD552BDA431}"/>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F29948F0-2D8E-DDC1-6B24-EE982744E367}"/>
              </a:ext>
            </a:extLst>
          </p:cNvPr>
          <p:cNvSpPr txBox="1"/>
          <p:nvPr/>
        </p:nvSpPr>
        <p:spPr>
          <a:xfrm>
            <a:off x="1703061" y="5137306"/>
            <a:ext cx="9259757" cy="580642"/>
          </a:xfrm>
          <a:prstGeom prst="rect">
            <a:avLst/>
          </a:prstGeom>
        </p:spPr>
        <p:txBody>
          <a:bodyPr vert="horz" lIns="91440" tIns="45720" rIns="91440" bIns="45720" rtlCol="0">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000000"/>
                </a:solidFill>
                <a:effectLst/>
                <a:uLnTx/>
                <a:uFillTx/>
                <a:latin typeface="Bierstadt"/>
                <a:ea typeface="+mn-ea"/>
                <a:cs typeface="+mn-cs"/>
              </a:rPr>
              <a:t>European Data Protection Board (EDPB)</a:t>
            </a:r>
            <a:r>
              <a:rPr kumimoji="0" lang="en-GB" sz="1600" b="0" i="1" u="none" strike="noStrike" kern="1200" cap="none" spc="0" normalizeH="0" baseline="0" noProof="0" dirty="0">
                <a:ln>
                  <a:noFill/>
                </a:ln>
                <a:solidFill>
                  <a:srgbClr val="000000"/>
                </a:solidFill>
                <a:effectLst/>
                <a:uLnTx/>
                <a:uFillTx/>
                <a:latin typeface="Bierstadt"/>
                <a:ea typeface="+mn-ea"/>
                <a:cs typeface="+mn-cs"/>
              </a:rPr>
              <a:t>, 2023 Coordinated Enforcement Action: Designation and Position of Data Protection Officers, </a:t>
            </a:r>
            <a:r>
              <a:rPr kumimoji="0" lang="en-GB" sz="1600" b="0" i="0" u="none" strike="noStrike" kern="1200" cap="none" spc="0" normalizeH="0" baseline="0" noProof="0" dirty="0">
                <a:ln>
                  <a:noFill/>
                </a:ln>
                <a:solidFill>
                  <a:srgbClr val="000000"/>
                </a:solidFill>
                <a:effectLst/>
                <a:uLnTx/>
                <a:uFillTx/>
                <a:latin typeface="Bierstadt"/>
                <a:ea typeface="+mn-ea"/>
                <a:cs typeface="+mn-cs"/>
              </a:rPr>
              <a:t>adopted on 16 January 2024, p. 37.</a:t>
            </a:r>
          </a:p>
        </p:txBody>
      </p:sp>
      <p:sp>
        <p:nvSpPr>
          <p:cNvPr id="4" name="Date Placeholder 3">
            <a:extLst>
              <a:ext uri="{FF2B5EF4-FFF2-40B4-BE49-F238E27FC236}">
                <a16:creationId xmlns:a16="http://schemas.microsoft.com/office/drawing/2014/main" id="{338FB17E-6276-322E-03FD-D236676F7438}"/>
              </a:ext>
            </a:extLst>
          </p:cNvPr>
          <p:cNvSpPr>
            <a:spLocks noGrp="1"/>
          </p:cNvSpPr>
          <p:nvPr>
            <p:ph type="dt" sz="half" idx="10"/>
          </p:nvPr>
        </p:nvSpPr>
        <p:spPr>
          <a:xfrm>
            <a:off x="517870" y="6420414"/>
            <a:ext cx="2743200" cy="365125"/>
          </a:xfrm>
        </p:spPr>
        <p:txBody>
          <a:bodyPr vert="horz" lIns="91440" tIns="45720" rIns="91440" bIns="45720" rtlCol="0" anchor="ctr">
            <a:normAutofit/>
          </a:bodyPr>
          <a:lstStyle/>
          <a:p>
            <a:pPr marR="0" lvl="0" indent="0" fontAlgn="auto">
              <a:spcBef>
                <a:spcPts val="0"/>
              </a:spcBef>
              <a:spcAft>
                <a:spcPts val="600"/>
              </a:spcAft>
              <a:buClrTx/>
              <a:buSzTx/>
              <a:buFontTx/>
              <a:buNone/>
              <a:tabLst/>
              <a:defRPr/>
            </a:pPr>
            <a:fld id="{79D44673-3D7D-4DA4-8694-3884C26BCA78}" type="datetime1">
              <a:rPr kumimoji="0" lang="en-US" b="0" i="0" u="none" strike="noStrike" cap="none" spc="0" normalizeH="0" baseline="0" noProof="0" smtClean="0">
                <a:ln>
                  <a:noFill/>
                </a:ln>
                <a:effectLst/>
                <a:uLnTx/>
                <a:uFillTx/>
              </a:rPr>
              <a:pPr marR="0" lvl="0" indent="0" fontAlgn="auto">
                <a:spcBef>
                  <a:spcPts val="0"/>
                </a:spcBef>
                <a:spcAft>
                  <a:spcPts val="600"/>
                </a:spcAft>
                <a:buClrTx/>
                <a:buSzTx/>
                <a:buFontTx/>
                <a:buNone/>
                <a:tabLst/>
                <a:defRPr/>
              </a:pPr>
              <a:t>3/22/24</a:t>
            </a:fld>
            <a:endParaRPr kumimoji="0" lang="en-US" b="0" i="0" u="none" strike="noStrike" cap="none" spc="0" normalizeH="0" baseline="0" noProof="0">
              <a:ln>
                <a:noFill/>
              </a:ln>
              <a:effectLst/>
              <a:uLnTx/>
              <a:uFillTx/>
            </a:endParaRPr>
          </a:p>
        </p:txBody>
      </p:sp>
      <p:sp>
        <p:nvSpPr>
          <p:cNvPr id="6" name="Slide Number Placeholder 5">
            <a:extLst>
              <a:ext uri="{FF2B5EF4-FFF2-40B4-BE49-F238E27FC236}">
                <a16:creationId xmlns:a16="http://schemas.microsoft.com/office/drawing/2014/main" id="{EF61DAE0-09D0-F71E-A27D-3A6A257626AA}"/>
              </a:ext>
            </a:extLst>
          </p:cNvPr>
          <p:cNvSpPr>
            <a:spLocks noGrp="1"/>
          </p:cNvSpPr>
          <p:nvPr>
            <p:ph type="sldNum" sz="quarter" idx="12"/>
          </p:nvPr>
        </p:nvSpPr>
        <p:spPr>
          <a:xfrm>
            <a:off x="11454317" y="6420414"/>
            <a:ext cx="637909" cy="365125"/>
          </a:xfrm>
        </p:spPr>
        <p:txBody>
          <a:bodyPr vert="horz" lIns="91440" tIns="45720" rIns="91440" bIns="45720" rtlCol="0" anchor="ctr">
            <a:normAutofit/>
          </a:bodyPr>
          <a:lstStyle/>
          <a:p>
            <a:pPr marR="0" lvl="0" indent="0" fontAlgn="auto">
              <a:spcBef>
                <a:spcPts val="0"/>
              </a:spcBef>
              <a:spcAft>
                <a:spcPts val="600"/>
              </a:spcAft>
              <a:buClrTx/>
              <a:buSzTx/>
              <a:buFontTx/>
              <a:buNone/>
              <a:tabLst/>
              <a:defRPr/>
            </a:pPr>
            <a:fld id="{DFDF98CC-160E-494C-8C3C-8CDC5FA257DE}" type="slidenum">
              <a:rPr kumimoji="0" lang="en-US" b="0" i="0" u="none" strike="noStrike" cap="none" spc="0" normalizeH="0" baseline="0" noProof="0" smtClean="0">
                <a:ln>
                  <a:noFill/>
                </a:ln>
                <a:effectLst/>
                <a:uLnTx/>
                <a:uFillTx/>
              </a:rPr>
              <a:pPr marR="0" lvl="0" indent="0" fontAlgn="auto">
                <a:spcBef>
                  <a:spcPts val="0"/>
                </a:spcBef>
                <a:spcAft>
                  <a:spcPts val="600"/>
                </a:spcAft>
                <a:buClrTx/>
                <a:buSzTx/>
                <a:buFontTx/>
                <a:buNone/>
                <a:tabLst/>
                <a:defRPr/>
              </a:pPr>
              <a:t>6</a:t>
            </a:fld>
            <a:endParaRPr kumimoji="0" lang="en-US" b="0" i="0" u="none" strike="noStrike" cap="none" spc="0" normalizeH="0" baseline="0" noProof="0">
              <a:ln>
                <a:noFill/>
              </a:ln>
              <a:effectLst/>
              <a:uLnTx/>
              <a:uFillTx/>
            </a:endParaRPr>
          </a:p>
        </p:txBody>
      </p:sp>
      <p:pic>
        <p:nvPicPr>
          <p:cNvPr id="2" name="Content Placeholder 8" descr="A close-up of a document&#10;&#10;Description automatically generated">
            <a:extLst>
              <a:ext uri="{FF2B5EF4-FFF2-40B4-BE49-F238E27FC236}">
                <a16:creationId xmlns:a16="http://schemas.microsoft.com/office/drawing/2014/main" id="{FD6B9C02-53EA-AD7F-0073-99F0645446CD}"/>
              </a:ext>
            </a:extLst>
          </p:cNvPr>
          <p:cNvPicPr>
            <a:picLocks noGrp="1" noChangeAspect="1"/>
          </p:cNvPicPr>
          <p:nvPr>
            <p:ph idx="1"/>
          </p:nvPr>
        </p:nvPicPr>
        <p:blipFill>
          <a:blip r:embed="rId2"/>
          <a:stretch>
            <a:fillRect/>
          </a:stretch>
        </p:blipFill>
        <p:spPr>
          <a:xfrm>
            <a:off x="867648" y="389492"/>
            <a:ext cx="10586669" cy="4396581"/>
          </a:xfrm>
        </p:spPr>
      </p:pic>
    </p:spTree>
    <p:extLst>
      <p:ext uri="{BB962C8B-B14F-4D97-AF65-F5344CB8AC3E}">
        <p14:creationId xmlns:p14="http://schemas.microsoft.com/office/powerpoint/2010/main" val="29630536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D250D80-BDA6-F7C2-FDC9-E25A1DCEF3E6}"/>
            </a:ext>
          </a:extLst>
        </p:cNvPr>
        <p:cNvGrpSpPr/>
        <p:nvPr/>
      </p:nvGrpSpPr>
      <p:grpSpPr>
        <a:xfrm>
          <a:off x="0" y="0"/>
          <a:ext cx="0" cy="0"/>
          <a:chOff x="0" y="0"/>
          <a:chExt cx="0" cy="0"/>
        </a:xfrm>
      </p:grpSpPr>
      <p:sp>
        <p:nvSpPr>
          <p:cNvPr id="13323" name="Rectangle 13322">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13316" name="Picture 4" descr="This Lego will not fit as the picture shows. : r/mildlyinfuriating">
            <a:extLst>
              <a:ext uri="{FF2B5EF4-FFF2-40B4-BE49-F238E27FC236}">
                <a16:creationId xmlns:a16="http://schemas.microsoft.com/office/drawing/2014/main" id="{1091B0F1-2189-1C89-1612-A57116B1FB3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7426" b="7085"/>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653627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a:extLst>
              <a:ext uri="{FF2B5EF4-FFF2-40B4-BE49-F238E27FC236}">
                <a16:creationId xmlns:a16="http://schemas.microsoft.com/office/drawing/2014/main" id="{63CE2BE0-F95F-73FC-A51F-E7C9F4ADF75B}"/>
              </a:ext>
            </a:extLst>
          </p:cNvPr>
          <p:cNvSpPr/>
          <p:nvPr/>
        </p:nvSpPr>
        <p:spPr>
          <a:xfrm>
            <a:off x="2057738" y="729000"/>
            <a:ext cx="5400000" cy="5400000"/>
          </a:xfrm>
          <a:prstGeom prst="ellipse">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5" name="Oval 4">
            <a:extLst>
              <a:ext uri="{FF2B5EF4-FFF2-40B4-BE49-F238E27FC236}">
                <a16:creationId xmlns:a16="http://schemas.microsoft.com/office/drawing/2014/main" id="{730A734F-84BF-6705-6143-F58245FC0305}"/>
              </a:ext>
            </a:extLst>
          </p:cNvPr>
          <p:cNvSpPr/>
          <p:nvPr/>
        </p:nvSpPr>
        <p:spPr>
          <a:xfrm>
            <a:off x="4978904" y="729000"/>
            <a:ext cx="5400000" cy="5400000"/>
          </a:xfrm>
          <a:prstGeom prst="ellipse">
            <a:avLst/>
          </a:prstGeom>
          <a:solidFill>
            <a:schemeClr val="tx2">
              <a:lumMod val="50000"/>
              <a:lumOff val="50000"/>
              <a:alpha val="51814"/>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6" name="TextBox 5">
            <a:extLst>
              <a:ext uri="{FF2B5EF4-FFF2-40B4-BE49-F238E27FC236}">
                <a16:creationId xmlns:a16="http://schemas.microsoft.com/office/drawing/2014/main" id="{C9E5976D-4288-2DFC-BE25-A59205C93B9D}"/>
              </a:ext>
            </a:extLst>
          </p:cNvPr>
          <p:cNvSpPr txBox="1"/>
          <p:nvPr/>
        </p:nvSpPr>
        <p:spPr>
          <a:xfrm>
            <a:off x="3027136" y="2331923"/>
            <a:ext cx="1450069" cy="203132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black"/>
                </a:solidFill>
                <a:effectLst/>
                <a:uLnTx/>
                <a:uFillTx/>
                <a:latin typeface="Aptos" panose="02110004020202020204"/>
                <a:ea typeface="+mn-ea"/>
                <a:cs typeface="+mn-cs"/>
              </a:rPr>
              <a:t>personal data </a:t>
            </a: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under the GDPR </a:t>
            </a:r>
            <a:r>
              <a:rPr kumimoji="0" lang="en-GB" sz="1800" b="1" i="0" u="none" strike="noStrike" kern="1200" cap="none" spc="0" normalizeH="0" baseline="0" noProof="0" dirty="0">
                <a:ln>
                  <a:noFill/>
                </a:ln>
                <a:solidFill>
                  <a:prstClr val="black"/>
                </a:solidFill>
                <a:effectLst/>
                <a:uLnTx/>
                <a:uFillTx/>
                <a:latin typeface="Aptos" panose="02110004020202020204"/>
                <a:ea typeface="+mn-ea"/>
                <a:cs typeface="+mn-cs"/>
              </a:rPr>
              <a:t>that is not data </a:t>
            </a: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under the DA &amp; the DGA</a:t>
            </a:r>
          </a:p>
        </p:txBody>
      </p:sp>
      <p:sp>
        <p:nvSpPr>
          <p:cNvPr id="7" name="TextBox 6">
            <a:extLst>
              <a:ext uri="{FF2B5EF4-FFF2-40B4-BE49-F238E27FC236}">
                <a16:creationId xmlns:a16="http://schemas.microsoft.com/office/drawing/2014/main" id="{BDCB7248-3219-3EB2-6739-2F86FA9DBEF0}"/>
              </a:ext>
            </a:extLst>
          </p:cNvPr>
          <p:cNvSpPr txBox="1"/>
          <p:nvPr/>
        </p:nvSpPr>
        <p:spPr>
          <a:xfrm>
            <a:off x="8077837" y="2331922"/>
            <a:ext cx="1450069" cy="203132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black"/>
                </a:solidFill>
                <a:effectLst/>
                <a:uLnTx/>
                <a:uFillTx/>
                <a:latin typeface="Aptos" panose="02110004020202020204"/>
                <a:ea typeface="+mn-ea"/>
                <a:cs typeface="+mn-cs"/>
              </a:rPr>
              <a:t>data</a:t>
            </a: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 under the DA &amp; DGA </a:t>
            </a:r>
            <a:r>
              <a:rPr kumimoji="0" lang="en-GB" sz="1800" b="1" i="0" u="none" strike="noStrike" kern="1200" cap="none" spc="0" normalizeH="0" baseline="0" noProof="0" dirty="0">
                <a:ln>
                  <a:noFill/>
                </a:ln>
                <a:solidFill>
                  <a:prstClr val="black"/>
                </a:solidFill>
                <a:effectLst/>
                <a:uLnTx/>
                <a:uFillTx/>
                <a:latin typeface="Aptos" panose="02110004020202020204"/>
                <a:ea typeface="+mn-ea"/>
                <a:cs typeface="+mn-cs"/>
              </a:rPr>
              <a:t>that is not personal data </a:t>
            </a: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under the GDPR</a:t>
            </a:r>
          </a:p>
        </p:txBody>
      </p:sp>
      <p:sp>
        <p:nvSpPr>
          <p:cNvPr id="8" name="TextBox 7">
            <a:extLst>
              <a:ext uri="{FF2B5EF4-FFF2-40B4-BE49-F238E27FC236}">
                <a16:creationId xmlns:a16="http://schemas.microsoft.com/office/drawing/2014/main" id="{6E581D38-DA16-35B8-B93F-15E8DDAD1F58}"/>
              </a:ext>
            </a:extLst>
          </p:cNvPr>
          <p:cNvSpPr txBox="1"/>
          <p:nvPr/>
        </p:nvSpPr>
        <p:spPr>
          <a:xfrm>
            <a:off x="5592684" y="2331921"/>
            <a:ext cx="1450069" cy="203132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black"/>
                </a:solidFill>
                <a:effectLst/>
                <a:uLnTx/>
                <a:uFillTx/>
                <a:latin typeface="Aptos" panose="02110004020202020204"/>
                <a:ea typeface="+mn-ea"/>
                <a:cs typeface="+mn-cs"/>
              </a:rPr>
              <a:t>data</a:t>
            </a: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 under the DA &amp; DGA </a:t>
            </a:r>
            <a:r>
              <a:rPr kumimoji="0" lang="en-GB" sz="1800" b="1" i="0" u="none" strike="noStrike" kern="1200" cap="none" spc="0" normalizeH="0" baseline="0" noProof="0" dirty="0">
                <a:ln>
                  <a:noFill/>
                </a:ln>
                <a:solidFill>
                  <a:prstClr val="black"/>
                </a:solidFill>
                <a:effectLst/>
                <a:uLnTx/>
                <a:uFillTx/>
                <a:latin typeface="Aptos" panose="02110004020202020204"/>
                <a:ea typeface="+mn-ea"/>
                <a:cs typeface="+mn-cs"/>
              </a:rPr>
              <a:t>that is also personal data </a:t>
            </a:r>
            <a:r>
              <a:rPr kumimoji="0" lang="en-GB" sz="1800" b="0" i="0" u="none" strike="noStrike" kern="1200" cap="none" spc="0" normalizeH="0" baseline="0" noProof="0" dirty="0">
                <a:ln>
                  <a:noFill/>
                </a:ln>
                <a:solidFill>
                  <a:prstClr val="black"/>
                </a:solidFill>
                <a:effectLst/>
                <a:uLnTx/>
                <a:uFillTx/>
                <a:latin typeface="Aptos" panose="02110004020202020204"/>
                <a:ea typeface="+mn-ea"/>
                <a:cs typeface="+mn-cs"/>
              </a:rPr>
              <a:t>under the GDPR</a:t>
            </a:r>
          </a:p>
        </p:txBody>
      </p:sp>
    </p:spTree>
    <p:extLst>
      <p:ext uri="{BB962C8B-B14F-4D97-AF65-F5344CB8AC3E}">
        <p14:creationId xmlns:p14="http://schemas.microsoft.com/office/powerpoint/2010/main" val="5646984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ADE57300-C7FF-4578-99A0-42B0295B12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70" y="508090"/>
            <a:ext cx="5021183"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DB8F8250-7A81-4A19-87AD-FFB2CE4E39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70" y="508090"/>
            <a:ext cx="5021183"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F3FF94B3-6D3E-44FE-BB02-A9027C0003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62168" y="6209925"/>
            <a:ext cx="5021183"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9" name="Rectangle 18">
            <a:extLst>
              <a:ext uri="{FF2B5EF4-FFF2-40B4-BE49-F238E27FC236}">
                <a16:creationId xmlns:a16="http://schemas.microsoft.com/office/drawing/2014/main" id="{FAF3766F-DEF3-4802-BB0D-7A18EDD970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69A595A9-93C0-1235-7959-7444935F95F0}"/>
              </a:ext>
            </a:extLst>
          </p:cNvPr>
          <p:cNvSpPr>
            <a:spLocks noGrp="1"/>
          </p:cNvSpPr>
          <p:nvPr>
            <p:ph type="title"/>
          </p:nvPr>
        </p:nvSpPr>
        <p:spPr>
          <a:xfrm>
            <a:off x="517869" y="978408"/>
            <a:ext cx="10540655" cy="1170433"/>
          </a:xfrm>
        </p:spPr>
        <p:txBody>
          <a:bodyPr vert="horz" lIns="91440" tIns="45720" rIns="91440" bIns="45720" rtlCol="0" anchor="t">
            <a:normAutofit/>
          </a:bodyPr>
          <a:lstStyle/>
          <a:p>
            <a:r>
              <a:rPr lang="en-US" sz="4800" b="1" kern="1200" dirty="0">
                <a:solidFill>
                  <a:schemeClr val="tx2"/>
                </a:solidFill>
                <a:latin typeface="+mj-lt"/>
                <a:ea typeface="+mj-ea"/>
                <a:cs typeface="+mj-cs"/>
              </a:rPr>
              <a:t>Art. 5(6) DGA</a:t>
            </a:r>
          </a:p>
        </p:txBody>
      </p:sp>
      <p:sp>
        <p:nvSpPr>
          <p:cNvPr id="21" name="Rectangle 20">
            <a:extLst>
              <a:ext uri="{FF2B5EF4-FFF2-40B4-BE49-F238E27FC236}">
                <a16:creationId xmlns:a16="http://schemas.microsoft.com/office/drawing/2014/main" id="{B2C335F7-F61C-4EB4-80F2-4B1438FE66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70" y="508090"/>
            <a:ext cx="5021183"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F1189494-2B67-46D2-93D6-A122A09BF6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62168" y="611650"/>
            <a:ext cx="5021183"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Content Placeholder 7" descr="A text on a page&#10;&#10;Description automatically generated">
            <a:extLst>
              <a:ext uri="{FF2B5EF4-FFF2-40B4-BE49-F238E27FC236}">
                <a16:creationId xmlns:a16="http://schemas.microsoft.com/office/drawing/2014/main" id="{2049D1F1-4968-47C1-39CA-943C7E1F57C9}"/>
              </a:ext>
            </a:extLst>
          </p:cNvPr>
          <p:cNvPicPr>
            <a:picLocks noGrp="1" noChangeAspect="1"/>
          </p:cNvPicPr>
          <p:nvPr>
            <p:ph idx="1"/>
          </p:nvPr>
        </p:nvPicPr>
        <p:blipFill>
          <a:blip r:embed="rId2"/>
          <a:stretch>
            <a:fillRect/>
          </a:stretch>
        </p:blipFill>
        <p:spPr>
          <a:xfrm>
            <a:off x="617010" y="2793997"/>
            <a:ext cx="11156261" cy="1924456"/>
          </a:xfrm>
          <a:prstGeom prst="rect">
            <a:avLst/>
          </a:prstGeom>
        </p:spPr>
      </p:pic>
      <p:sp>
        <p:nvSpPr>
          <p:cNvPr id="4" name="Date Placeholder 3">
            <a:extLst>
              <a:ext uri="{FF2B5EF4-FFF2-40B4-BE49-F238E27FC236}">
                <a16:creationId xmlns:a16="http://schemas.microsoft.com/office/drawing/2014/main" id="{F0E79602-F106-835A-24C5-2484B5AA7017}"/>
              </a:ext>
            </a:extLst>
          </p:cNvPr>
          <p:cNvSpPr>
            <a:spLocks noGrp="1"/>
          </p:cNvSpPr>
          <p:nvPr>
            <p:ph type="dt" sz="half" idx="10"/>
          </p:nvPr>
        </p:nvSpPr>
        <p:spPr>
          <a:xfrm>
            <a:off x="517870" y="6420414"/>
            <a:ext cx="2743200" cy="365125"/>
          </a:xfrm>
        </p:spPr>
        <p:txBody>
          <a:bodyPr vert="horz" lIns="91440" tIns="45720" rIns="91440" bIns="45720" rtlCol="0" anchor="ctr">
            <a:normAutofit/>
          </a:bodyPr>
          <a:lstStyle/>
          <a:p>
            <a:pPr>
              <a:spcAft>
                <a:spcPts val="600"/>
              </a:spcAft>
            </a:pPr>
            <a:fld id="{79D44673-3D7D-4DA4-8694-3884C26BCA78}" type="datetime1">
              <a:rPr lang="en-US" smtClean="0"/>
              <a:pPr>
                <a:spcAft>
                  <a:spcPts val="600"/>
                </a:spcAft>
              </a:pPr>
              <a:t>3/22/24</a:t>
            </a:fld>
            <a:endParaRPr lang="en-US"/>
          </a:p>
        </p:txBody>
      </p:sp>
      <p:sp>
        <p:nvSpPr>
          <p:cNvPr id="6" name="Slide Number Placeholder 5">
            <a:extLst>
              <a:ext uri="{FF2B5EF4-FFF2-40B4-BE49-F238E27FC236}">
                <a16:creationId xmlns:a16="http://schemas.microsoft.com/office/drawing/2014/main" id="{DC6D0CAA-4EFE-7143-5B8B-42F3B9B5E301}"/>
              </a:ext>
            </a:extLst>
          </p:cNvPr>
          <p:cNvSpPr>
            <a:spLocks noGrp="1"/>
          </p:cNvSpPr>
          <p:nvPr>
            <p:ph type="sldNum" sz="quarter" idx="12"/>
          </p:nvPr>
        </p:nvSpPr>
        <p:spPr>
          <a:xfrm>
            <a:off x="11454317" y="6420414"/>
            <a:ext cx="637909" cy="365125"/>
          </a:xfrm>
        </p:spPr>
        <p:txBody>
          <a:bodyPr vert="horz" lIns="91440" tIns="45720" rIns="91440" bIns="45720" rtlCol="0" anchor="ctr">
            <a:normAutofit/>
          </a:bodyPr>
          <a:lstStyle/>
          <a:p>
            <a:pPr>
              <a:spcAft>
                <a:spcPts val="600"/>
              </a:spcAft>
            </a:pPr>
            <a:fld id="{DFDF98CC-160E-494C-8C3C-8CDC5FA257DE}" type="slidenum">
              <a:rPr lang="en-US" smtClean="0"/>
              <a:pPr>
                <a:spcAft>
                  <a:spcPts val="600"/>
                </a:spcAft>
              </a:pPr>
              <a:t>9</a:t>
            </a:fld>
            <a:endParaRPr lang="en-US"/>
          </a:p>
        </p:txBody>
      </p:sp>
      <mc:AlternateContent xmlns:mc="http://schemas.openxmlformats.org/markup-compatibility/2006" xmlns:p14="http://schemas.microsoft.com/office/powerpoint/2010/main">
        <mc:Choice Requires="p14">
          <p:contentPart p14:bwMode="auto" r:id="rId3">
            <p14:nvContentPartPr>
              <p14:cNvPr id="5" name="Ink 4">
                <a:extLst>
                  <a:ext uri="{FF2B5EF4-FFF2-40B4-BE49-F238E27FC236}">
                    <a16:creationId xmlns:a16="http://schemas.microsoft.com/office/drawing/2014/main" id="{99D7CA6B-73A8-492D-ACA4-78F75A18D7EE}"/>
                  </a:ext>
                </a:extLst>
              </p14:cNvPr>
              <p14:cNvContentPartPr/>
              <p14:nvPr/>
            </p14:nvContentPartPr>
            <p14:xfrm>
              <a:off x="1489560" y="3704520"/>
              <a:ext cx="812520" cy="354240"/>
            </p14:xfrm>
          </p:contentPart>
        </mc:Choice>
        <mc:Fallback xmlns="">
          <p:pic>
            <p:nvPicPr>
              <p:cNvPr id="5" name="Ink 4">
                <a:extLst>
                  <a:ext uri="{FF2B5EF4-FFF2-40B4-BE49-F238E27FC236}">
                    <a16:creationId xmlns:a16="http://schemas.microsoft.com/office/drawing/2014/main" id="{99D7CA6B-73A8-492D-ACA4-78F75A18D7EE}"/>
                  </a:ext>
                </a:extLst>
              </p:cNvPr>
              <p:cNvPicPr/>
              <p:nvPr/>
            </p:nvPicPr>
            <p:blipFill>
              <a:blip r:embed="rId4"/>
              <a:stretch>
                <a:fillRect/>
              </a:stretch>
            </p:blipFill>
            <p:spPr>
              <a:xfrm>
                <a:off x="1471560" y="3686880"/>
                <a:ext cx="848160" cy="389880"/>
              </a:xfrm>
              <a:prstGeom prst="rect">
                <a:avLst/>
              </a:prstGeom>
            </p:spPr>
          </p:pic>
        </mc:Fallback>
      </mc:AlternateContent>
    </p:spTree>
    <p:extLst>
      <p:ext uri="{BB962C8B-B14F-4D97-AF65-F5344CB8AC3E}">
        <p14:creationId xmlns:p14="http://schemas.microsoft.com/office/powerpoint/2010/main" val="34028438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1C50F268-D55E-FEDC-5393-A065F36277D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 name="Content Placeholder 9" descr="A close-up of a document&#10;&#10;Description automatically generated">
            <a:extLst>
              <a:ext uri="{FF2B5EF4-FFF2-40B4-BE49-F238E27FC236}">
                <a16:creationId xmlns:a16="http://schemas.microsoft.com/office/drawing/2014/main" id="{F21777BE-D06C-007F-1751-238FFADF0BD3}"/>
              </a:ext>
            </a:extLst>
          </p:cNvPr>
          <p:cNvPicPr>
            <a:picLocks noGrp="1" noChangeAspect="1"/>
          </p:cNvPicPr>
          <p:nvPr>
            <p:ph idx="1"/>
          </p:nvPr>
        </p:nvPicPr>
        <p:blipFill>
          <a:blip r:embed="rId2"/>
          <a:stretch>
            <a:fillRect/>
          </a:stretch>
        </p:blipFill>
        <p:spPr>
          <a:xfrm>
            <a:off x="4979450" y="1101316"/>
            <a:ext cx="6629688" cy="3422977"/>
          </a:xfrm>
        </p:spPr>
      </p:pic>
      <p:pic>
        <p:nvPicPr>
          <p:cNvPr id="8" name="Content Placeholder 7" descr="A white and blue cover with blue text&#10;&#10;Description automatically generated">
            <a:extLst>
              <a:ext uri="{FF2B5EF4-FFF2-40B4-BE49-F238E27FC236}">
                <a16:creationId xmlns:a16="http://schemas.microsoft.com/office/drawing/2014/main" id="{BB74C999-0FA4-B711-5C9A-03CECD49FF71}"/>
              </a:ext>
            </a:extLst>
          </p:cNvPr>
          <p:cNvPicPr>
            <a:picLocks noChangeAspect="1"/>
          </p:cNvPicPr>
          <p:nvPr/>
        </p:nvPicPr>
        <p:blipFill>
          <a:blip r:embed="rId3"/>
          <a:stretch>
            <a:fillRect/>
          </a:stretch>
        </p:blipFill>
        <p:spPr>
          <a:xfrm>
            <a:off x="582862" y="435047"/>
            <a:ext cx="3946755" cy="5598236"/>
          </a:xfrm>
          <a:prstGeom prst="rect">
            <a:avLst/>
          </a:prstGeom>
          <a:ln>
            <a:solidFill>
              <a:schemeClr val="tx1"/>
            </a:solidFill>
          </a:ln>
        </p:spPr>
      </p:pic>
      <p:sp>
        <p:nvSpPr>
          <p:cNvPr id="4" name="Date Placeholder 3">
            <a:extLst>
              <a:ext uri="{FF2B5EF4-FFF2-40B4-BE49-F238E27FC236}">
                <a16:creationId xmlns:a16="http://schemas.microsoft.com/office/drawing/2014/main" id="{B87D5A51-7C92-6A4A-D1BD-EBE58CAEB4BD}"/>
              </a:ext>
            </a:extLst>
          </p:cNvPr>
          <p:cNvSpPr>
            <a:spLocks noGrp="1"/>
          </p:cNvSpPr>
          <p:nvPr>
            <p:ph type="dt" sz="half" idx="10"/>
          </p:nvPr>
        </p:nvSpPr>
        <p:spPr>
          <a:xfrm>
            <a:off x="517870" y="6420414"/>
            <a:ext cx="2743200" cy="365125"/>
          </a:xfrm>
        </p:spPr>
        <p:txBody>
          <a:bodyPr>
            <a:normAutofit/>
          </a:bodyPr>
          <a:lstStyle/>
          <a:p>
            <a:pPr>
              <a:spcAft>
                <a:spcPts val="600"/>
              </a:spcAft>
            </a:pPr>
            <a:fld id="{79D44673-3D7D-4DA4-8694-3884C26BCA78}" type="datetime1">
              <a:rPr lang="en-US" smtClean="0"/>
              <a:pPr>
                <a:spcAft>
                  <a:spcPts val="600"/>
                </a:spcAft>
              </a:pPr>
              <a:t>3/22/24</a:t>
            </a:fld>
            <a:endParaRPr lang="en-US"/>
          </a:p>
        </p:txBody>
      </p:sp>
      <p:sp>
        <p:nvSpPr>
          <p:cNvPr id="6" name="Slide Number Placeholder 5">
            <a:extLst>
              <a:ext uri="{FF2B5EF4-FFF2-40B4-BE49-F238E27FC236}">
                <a16:creationId xmlns:a16="http://schemas.microsoft.com/office/drawing/2014/main" id="{36B3A3F4-66E2-D350-FD4B-4B04949876DD}"/>
              </a:ext>
            </a:extLst>
          </p:cNvPr>
          <p:cNvSpPr>
            <a:spLocks noGrp="1"/>
          </p:cNvSpPr>
          <p:nvPr>
            <p:ph type="sldNum" sz="quarter" idx="12"/>
          </p:nvPr>
        </p:nvSpPr>
        <p:spPr>
          <a:xfrm>
            <a:off x="11454317" y="6420414"/>
            <a:ext cx="637909" cy="365125"/>
          </a:xfrm>
        </p:spPr>
        <p:txBody>
          <a:bodyPr>
            <a:normAutofit/>
          </a:bodyPr>
          <a:lstStyle/>
          <a:p>
            <a:pPr>
              <a:spcAft>
                <a:spcPts val="600"/>
              </a:spcAft>
            </a:pPr>
            <a:fld id="{DFDF98CC-160E-494C-8C3C-8CDC5FA257DE}" type="slidenum">
              <a:rPr lang="en-US" smtClean="0"/>
              <a:pPr>
                <a:spcAft>
                  <a:spcPts val="600"/>
                </a:spcAft>
              </a:pPr>
              <a:t>10</a:t>
            </a:fld>
            <a:endParaRPr lang="en-US"/>
          </a:p>
        </p:txBody>
      </p:sp>
      <p:sp>
        <p:nvSpPr>
          <p:cNvPr id="17" name="Freeform: Shape 16">
            <a:extLst>
              <a:ext uri="{FF2B5EF4-FFF2-40B4-BE49-F238E27FC236}">
                <a16:creationId xmlns:a16="http://schemas.microsoft.com/office/drawing/2014/main" id="{621411EE-C7B0-978E-8842-050DAC2C6C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68" y="6300216"/>
            <a:ext cx="11165482" cy="45719"/>
          </a:xfrm>
          <a:custGeom>
            <a:avLst/>
            <a:gdLst>
              <a:gd name="connsiteX0" fmla="*/ 0 w 11165482"/>
              <a:gd name="connsiteY0" fmla="*/ 0 h 45719"/>
              <a:gd name="connsiteX1" fmla="*/ 3694525 w 11165482"/>
              <a:gd name="connsiteY1" fmla="*/ 0 h 45719"/>
              <a:gd name="connsiteX2" fmla="*/ 5021183 w 11165482"/>
              <a:gd name="connsiteY2" fmla="*/ 0 h 45719"/>
              <a:gd name="connsiteX3" fmla="*/ 6144299 w 11165482"/>
              <a:gd name="connsiteY3" fmla="*/ 0 h 45719"/>
              <a:gd name="connsiteX4" fmla="*/ 8715708 w 11165482"/>
              <a:gd name="connsiteY4" fmla="*/ 0 h 45719"/>
              <a:gd name="connsiteX5" fmla="*/ 11165482 w 11165482"/>
              <a:gd name="connsiteY5" fmla="*/ 0 h 45719"/>
              <a:gd name="connsiteX6" fmla="*/ 11165482 w 11165482"/>
              <a:gd name="connsiteY6" fmla="*/ 45719 h 45719"/>
              <a:gd name="connsiteX7" fmla="*/ 8715708 w 11165482"/>
              <a:gd name="connsiteY7" fmla="*/ 45719 h 45719"/>
              <a:gd name="connsiteX8" fmla="*/ 6144299 w 11165482"/>
              <a:gd name="connsiteY8" fmla="*/ 45719 h 45719"/>
              <a:gd name="connsiteX9" fmla="*/ 5021183 w 11165482"/>
              <a:gd name="connsiteY9" fmla="*/ 45719 h 45719"/>
              <a:gd name="connsiteX10" fmla="*/ 3694525 w 11165482"/>
              <a:gd name="connsiteY10" fmla="*/ 45719 h 45719"/>
              <a:gd name="connsiteX11" fmla="*/ 0 w 11165482"/>
              <a:gd name="connsiteY11" fmla="*/ 45719 h 45719"/>
              <a:gd name="connsiteX0" fmla="*/ 0 w 11165482"/>
              <a:gd name="connsiteY0" fmla="*/ 0 h 45719"/>
              <a:gd name="connsiteX1" fmla="*/ 3694525 w 11165482"/>
              <a:gd name="connsiteY1" fmla="*/ 0 h 45719"/>
              <a:gd name="connsiteX2" fmla="*/ 6144299 w 11165482"/>
              <a:gd name="connsiteY2" fmla="*/ 0 h 45719"/>
              <a:gd name="connsiteX3" fmla="*/ 8715708 w 11165482"/>
              <a:gd name="connsiteY3" fmla="*/ 0 h 45719"/>
              <a:gd name="connsiteX4" fmla="*/ 11165482 w 11165482"/>
              <a:gd name="connsiteY4" fmla="*/ 0 h 45719"/>
              <a:gd name="connsiteX5" fmla="*/ 11165482 w 11165482"/>
              <a:gd name="connsiteY5" fmla="*/ 45719 h 45719"/>
              <a:gd name="connsiteX6" fmla="*/ 8715708 w 11165482"/>
              <a:gd name="connsiteY6" fmla="*/ 45719 h 45719"/>
              <a:gd name="connsiteX7" fmla="*/ 6144299 w 11165482"/>
              <a:gd name="connsiteY7" fmla="*/ 45719 h 45719"/>
              <a:gd name="connsiteX8" fmla="*/ 5021183 w 11165482"/>
              <a:gd name="connsiteY8" fmla="*/ 45719 h 45719"/>
              <a:gd name="connsiteX9" fmla="*/ 3694525 w 11165482"/>
              <a:gd name="connsiteY9" fmla="*/ 45719 h 45719"/>
              <a:gd name="connsiteX10" fmla="*/ 0 w 11165482"/>
              <a:gd name="connsiteY10" fmla="*/ 45719 h 45719"/>
              <a:gd name="connsiteX11" fmla="*/ 0 w 11165482"/>
              <a:gd name="connsiteY11" fmla="*/ 0 h 45719"/>
              <a:gd name="connsiteX0" fmla="*/ 0 w 11165482"/>
              <a:gd name="connsiteY0" fmla="*/ 0 h 45719"/>
              <a:gd name="connsiteX1" fmla="*/ 3694525 w 11165482"/>
              <a:gd name="connsiteY1" fmla="*/ 0 h 45719"/>
              <a:gd name="connsiteX2" fmla="*/ 6144299 w 11165482"/>
              <a:gd name="connsiteY2" fmla="*/ 0 h 45719"/>
              <a:gd name="connsiteX3" fmla="*/ 8715708 w 11165482"/>
              <a:gd name="connsiteY3" fmla="*/ 0 h 45719"/>
              <a:gd name="connsiteX4" fmla="*/ 11165482 w 11165482"/>
              <a:gd name="connsiteY4" fmla="*/ 0 h 45719"/>
              <a:gd name="connsiteX5" fmla="*/ 11165482 w 11165482"/>
              <a:gd name="connsiteY5" fmla="*/ 45719 h 45719"/>
              <a:gd name="connsiteX6" fmla="*/ 8715708 w 11165482"/>
              <a:gd name="connsiteY6" fmla="*/ 45719 h 45719"/>
              <a:gd name="connsiteX7" fmla="*/ 6144299 w 11165482"/>
              <a:gd name="connsiteY7" fmla="*/ 45719 h 45719"/>
              <a:gd name="connsiteX8" fmla="*/ 5021183 w 11165482"/>
              <a:gd name="connsiteY8" fmla="*/ 45719 h 45719"/>
              <a:gd name="connsiteX9" fmla="*/ 0 w 11165482"/>
              <a:gd name="connsiteY9" fmla="*/ 45719 h 45719"/>
              <a:gd name="connsiteX10" fmla="*/ 0 w 11165482"/>
              <a:gd name="connsiteY10" fmla="*/ 0 h 45719"/>
              <a:gd name="connsiteX0" fmla="*/ 0 w 11165482"/>
              <a:gd name="connsiteY0" fmla="*/ 0 h 45719"/>
              <a:gd name="connsiteX1" fmla="*/ 6144299 w 11165482"/>
              <a:gd name="connsiteY1" fmla="*/ 0 h 45719"/>
              <a:gd name="connsiteX2" fmla="*/ 8715708 w 11165482"/>
              <a:gd name="connsiteY2" fmla="*/ 0 h 45719"/>
              <a:gd name="connsiteX3" fmla="*/ 11165482 w 11165482"/>
              <a:gd name="connsiteY3" fmla="*/ 0 h 45719"/>
              <a:gd name="connsiteX4" fmla="*/ 11165482 w 11165482"/>
              <a:gd name="connsiteY4" fmla="*/ 45719 h 45719"/>
              <a:gd name="connsiteX5" fmla="*/ 8715708 w 11165482"/>
              <a:gd name="connsiteY5" fmla="*/ 45719 h 45719"/>
              <a:gd name="connsiteX6" fmla="*/ 6144299 w 11165482"/>
              <a:gd name="connsiteY6" fmla="*/ 45719 h 45719"/>
              <a:gd name="connsiteX7" fmla="*/ 5021183 w 11165482"/>
              <a:gd name="connsiteY7" fmla="*/ 45719 h 45719"/>
              <a:gd name="connsiteX8" fmla="*/ 0 w 11165482"/>
              <a:gd name="connsiteY8" fmla="*/ 45719 h 45719"/>
              <a:gd name="connsiteX9" fmla="*/ 0 w 11165482"/>
              <a:gd name="connsiteY9" fmla="*/ 0 h 45719"/>
              <a:gd name="connsiteX0" fmla="*/ 0 w 11165482"/>
              <a:gd name="connsiteY0" fmla="*/ 0 h 45719"/>
              <a:gd name="connsiteX1" fmla="*/ 6144299 w 11165482"/>
              <a:gd name="connsiteY1" fmla="*/ 0 h 45719"/>
              <a:gd name="connsiteX2" fmla="*/ 8715708 w 11165482"/>
              <a:gd name="connsiteY2" fmla="*/ 0 h 45719"/>
              <a:gd name="connsiteX3" fmla="*/ 11165482 w 11165482"/>
              <a:gd name="connsiteY3" fmla="*/ 0 h 45719"/>
              <a:gd name="connsiteX4" fmla="*/ 11165482 w 11165482"/>
              <a:gd name="connsiteY4" fmla="*/ 45719 h 45719"/>
              <a:gd name="connsiteX5" fmla="*/ 8715708 w 11165482"/>
              <a:gd name="connsiteY5" fmla="*/ 45719 h 45719"/>
              <a:gd name="connsiteX6" fmla="*/ 5021183 w 11165482"/>
              <a:gd name="connsiteY6" fmla="*/ 45719 h 45719"/>
              <a:gd name="connsiteX7" fmla="*/ 0 w 11165482"/>
              <a:gd name="connsiteY7" fmla="*/ 45719 h 45719"/>
              <a:gd name="connsiteX8" fmla="*/ 0 w 11165482"/>
              <a:gd name="connsiteY8" fmla="*/ 0 h 45719"/>
              <a:gd name="connsiteX0" fmla="*/ 0 w 11165482"/>
              <a:gd name="connsiteY0" fmla="*/ 0 h 45719"/>
              <a:gd name="connsiteX1" fmla="*/ 8715708 w 11165482"/>
              <a:gd name="connsiteY1" fmla="*/ 0 h 45719"/>
              <a:gd name="connsiteX2" fmla="*/ 11165482 w 11165482"/>
              <a:gd name="connsiteY2" fmla="*/ 0 h 45719"/>
              <a:gd name="connsiteX3" fmla="*/ 11165482 w 11165482"/>
              <a:gd name="connsiteY3" fmla="*/ 45719 h 45719"/>
              <a:gd name="connsiteX4" fmla="*/ 8715708 w 11165482"/>
              <a:gd name="connsiteY4" fmla="*/ 45719 h 45719"/>
              <a:gd name="connsiteX5" fmla="*/ 5021183 w 11165482"/>
              <a:gd name="connsiteY5" fmla="*/ 45719 h 45719"/>
              <a:gd name="connsiteX6" fmla="*/ 0 w 11165482"/>
              <a:gd name="connsiteY6" fmla="*/ 45719 h 45719"/>
              <a:gd name="connsiteX7" fmla="*/ 0 w 11165482"/>
              <a:gd name="connsiteY7" fmla="*/ 0 h 45719"/>
              <a:gd name="connsiteX0" fmla="*/ 0 w 11165482"/>
              <a:gd name="connsiteY0" fmla="*/ 0 h 45719"/>
              <a:gd name="connsiteX1" fmla="*/ 8715708 w 11165482"/>
              <a:gd name="connsiteY1" fmla="*/ 0 h 45719"/>
              <a:gd name="connsiteX2" fmla="*/ 11165482 w 11165482"/>
              <a:gd name="connsiteY2" fmla="*/ 0 h 45719"/>
              <a:gd name="connsiteX3" fmla="*/ 11165482 w 11165482"/>
              <a:gd name="connsiteY3" fmla="*/ 45719 h 45719"/>
              <a:gd name="connsiteX4" fmla="*/ 8715708 w 11165482"/>
              <a:gd name="connsiteY4" fmla="*/ 45719 h 45719"/>
              <a:gd name="connsiteX5" fmla="*/ 0 w 11165482"/>
              <a:gd name="connsiteY5" fmla="*/ 45719 h 45719"/>
              <a:gd name="connsiteX6" fmla="*/ 0 w 11165482"/>
              <a:gd name="connsiteY6" fmla="*/ 0 h 45719"/>
              <a:gd name="connsiteX0" fmla="*/ 0 w 11165482"/>
              <a:gd name="connsiteY0" fmla="*/ 0 h 45719"/>
              <a:gd name="connsiteX1" fmla="*/ 8715708 w 11165482"/>
              <a:gd name="connsiteY1" fmla="*/ 0 h 45719"/>
              <a:gd name="connsiteX2" fmla="*/ 11165482 w 11165482"/>
              <a:gd name="connsiteY2" fmla="*/ 0 h 45719"/>
              <a:gd name="connsiteX3" fmla="*/ 11165482 w 11165482"/>
              <a:gd name="connsiteY3" fmla="*/ 45719 h 45719"/>
              <a:gd name="connsiteX4" fmla="*/ 0 w 11165482"/>
              <a:gd name="connsiteY4" fmla="*/ 45719 h 45719"/>
              <a:gd name="connsiteX5" fmla="*/ 0 w 11165482"/>
              <a:gd name="connsiteY5" fmla="*/ 0 h 45719"/>
              <a:gd name="connsiteX0" fmla="*/ 0 w 11165482"/>
              <a:gd name="connsiteY0" fmla="*/ 0 h 45719"/>
              <a:gd name="connsiteX1" fmla="*/ 11165482 w 11165482"/>
              <a:gd name="connsiteY1" fmla="*/ 0 h 45719"/>
              <a:gd name="connsiteX2" fmla="*/ 11165482 w 11165482"/>
              <a:gd name="connsiteY2" fmla="*/ 45719 h 45719"/>
              <a:gd name="connsiteX3" fmla="*/ 0 w 11165482"/>
              <a:gd name="connsiteY3" fmla="*/ 45719 h 45719"/>
              <a:gd name="connsiteX4" fmla="*/ 0 w 11165482"/>
              <a:gd name="connsiteY4" fmla="*/ 0 h 457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65482" h="45719">
                <a:moveTo>
                  <a:pt x="0" y="0"/>
                </a:moveTo>
                <a:lnTo>
                  <a:pt x="11165482" y="0"/>
                </a:lnTo>
                <a:lnTo>
                  <a:pt x="11165482" y="45719"/>
                </a:lnTo>
                <a:lnTo>
                  <a:pt x="0" y="45719"/>
                </a:lnTo>
                <a:lnTo>
                  <a:pt x="0" y="0"/>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30004990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CB93E6E-CB56-5725-F70E-39FB42D9AFEC}"/>
            </a:ext>
          </a:extLst>
        </p:cNvPr>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66D5917E-31C3-73AF-C011-46796A7CE4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 name="Content Placeholder 9" descr="A close-up of a document&#10;&#10;Description automatically generated">
            <a:extLst>
              <a:ext uri="{FF2B5EF4-FFF2-40B4-BE49-F238E27FC236}">
                <a16:creationId xmlns:a16="http://schemas.microsoft.com/office/drawing/2014/main" id="{DC774785-7917-CAEC-3EB2-8D4D0D9EB463}"/>
              </a:ext>
            </a:extLst>
          </p:cNvPr>
          <p:cNvPicPr>
            <a:picLocks noGrp="1" noChangeAspect="1"/>
          </p:cNvPicPr>
          <p:nvPr>
            <p:ph idx="1"/>
          </p:nvPr>
        </p:nvPicPr>
        <p:blipFill>
          <a:blip r:embed="rId2"/>
          <a:stretch>
            <a:fillRect/>
          </a:stretch>
        </p:blipFill>
        <p:spPr>
          <a:xfrm>
            <a:off x="4979450" y="1101316"/>
            <a:ext cx="6629688" cy="3422977"/>
          </a:xfrm>
        </p:spPr>
      </p:pic>
      <p:pic>
        <p:nvPicPr>
          <p:cNvPr id="8" name="Content Placeholder 7" descr="A white and blue cover with blue text&#10;&#10;Description automatically generated">
            <a:extLst>
              <a:ext uri="{FF2B5EF4-FFF2-40B4-BE49-F238E27FC236}">
                <a16:creationId xmlns:a16="http://schemas.microsoft.com/office/drawing/2014/main" id="{0FD0C9D9-F339-9910-32B1-4FD8CF29B1CA}"/>
              </a:ext>
            </a:extLst>
          </p:cNvPr>
          <p:cNvPicPr>
            <a:picLocks noChangeAspect="1"/>
          </p:cNvPicPr>
          <p:nvPr/>
        </p:nvPicPr>
        <p:blipFill>
          <a:blip r:embed="rId3"/>
          <a:stretch>
            <a:fillRect/>
          </a:stretch>
        </p:blipFill>
        <p:spPr>
          <a:xfrm>
            <a:off x="582862" y="435047"/>
            <a:ext cx="3946755" cy="5598236"/>
          </a:xfrm>
          <a:prstGeom prst="rect">
            <a:avLst/>
          </a:prstGeom>
          <a:ln>
            <a:solidFill>
              <a:schemeClr val="tx1"/>
            </a:solidFill>
          </a:ln>
        </p:spPr>
      </p:pic>
      <p:sp>
        <p:nvSpPr>
          <p:cNvPr id="4" name="Date Placeholder 3">
            <a:extLst>
              <a:ext uri="{FF2B5EF4-FFF2-40B4-BE49-F238E27FC236}">
                <a16:creationId xmlns:a16="http://schemas.microsoft.com/office/drawing/2014/main" id="{26949396-45E8-1AAC-204E-29D35A3D6A00}"/>
              </a:ext>
            </a:extLst>
          </p:cNvPr>
          <p:cNvSpPr>
            <a:spLocks noGrp="1"/>
          </p:cNvSpPr>
          <p:nvPr>
            <p:ph type="dt" sz="half" idx="10"/>
          </p:nvPr>
        </p:nvSpPr>
        <p:spPr>
          <a:xfrm>
            <a:off x="517870" y="6420414"/>
            <a:ext cx="2743200" cy="365125"/>
          </a:xfrm>
        </p:spPr>
        <p:txBody>
          <a:bodyPr>
            <a:normAutofit/>
          </a:bodyPr>
          <a:lstStyle/>
          <a:p>
            <a:pPr>
              <a:spcAft>
                <a:spcPts val="600"/>
              </a:spcAft>
            </a:pPr>
            <a:fld id="{79D44673-3D7D-4DA4-8694-3884C26BCA78}" type="datetime1">
              <a:rPr lang="en-US" smtClean="0"/>
              <a:pPr>
                <a:spcAft>
                  <a:spcPts val="600"/>
                </a:spcAft>
              </a:pPr>
              <a:t>3/22/24</a:t>
            </a:fld>
            <a:endParaRPr lang="en-US"/>
          </a:p>
        </p:txBody>
      </p:sp>
      <p:sp>
        <p:nvSpPr>
          <p:cNvPr id="6" name="Slide Number Placeholder 5">
            <a:extLst>
              <a:ext uri="{FF2B5EF4-FFF2-40B4-BE49-F238E27FC236}">
                <a16:creationId xmlns:a16="http://schemas.microsoft.com/office/drawing/2014/main" id="{D873906A-C81C-4C80-5DEE-FF2B90C4953D}"/>
              </a:ext>
            </a:extLst>
          </p:cNvPr>
          <p:cNvSpPr>
            <a:spLocks noGrp="1"/>
          </p:cNvSpPr>
          <p:nvPr>
            <p:ph type="sldNum" sz="quarter" idx="12"/>
          </p:nvPr>
        </p:nvSpPr>
        <p:spPr>
          <a:xfrm>
            <a:off x="11454317" y="6420414"/>
            <a:ext cx="637909" cy="365125"/>
          </a:xfrm>
        </p:spPr>
        <p:txBody>
          <a:bodyPr>
            <a:normAutofit/>
          </a:bodyPr>
          <a:lstStyle/>
          <a:p>
            <a:pPr>
              <a:spcAft>
                <a:spcPts val="600"/>
              </a:spcAft>
            </a:pPr>
            <a:fld id="{DFDF98CC-160E-494C-8C3C-8CDC5FA257DE}" type="slidenum">
              <a:rPr lang="en-US" smtClean="0"/>
              <a:pPr>
                <a:spcAft>
                  <a:spcPts val="600"/>
                </a:spcAft>
              </a:pPr>
              <a:t>11</a:t>
            </a:fld>
            <a:endParaRPr lang="en-US"/>
          </a:p>
        </p:txBody>
      </p:sp>
      <p:sp>
        <p:nvSpPr>
          <p:cNvPr id="17" name="Freeform: Shape 16">
            <a:extLst>
              <a:ext uri="{FF2B5EF4-FFF2-40B4-BE49-F238E27FC236}">
                <a16:creationId xmlns:a16="http://schemas.microsoft.com/office/drawing/2014/main" id="{C2B2B2D0-4FAD-F94E-6985-502D0D7CF2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68" y="6300216"/>
            <a:ext cx="11165482" cy="45719"/>
          </a:xfrm>
          <a:custGeom>
            <a:avLst/>
            <a:gdLst>
              <a:gd name="connsiteX0" fmla="*/ 0 w 11165482"/>
              <a:gd name="connsiteY0" fmla="*/ 0 h 45719"/>
              <a:gd name="connsiteX1" fmla="*/ 3694525 w 11165482"/>
              <a:gd name="connsiteY1" fmla="*/ 0 h 45719"/>
              <a:gd name="connsiteX2" fmla="*/ 5021183 w 11165482"/>
              <a:gd name="connsiteY2" fmla="*/ 0 h 45719"/>
              <a:gd name="connsiteX3" fmla="*/ 6144299 w 11165482"/>
              <a:gd name="connsiteY3" fmla="*/ 0 h 45719"/>
              <a:gd name="connsiteX4" fmla="*/ 8715708 w 11165482"/>
              <a:gd name="connsiteY4" fmla="*/ 0 h 45719"/>
              <a:gd name="connsiteX5" fmla="*/ 11165482 w 11165482"/>
              <a:gd name="connsiteY5" fmla="*/ 0 h 45719"/>
              <a:gd name="connsiteX6" fmla="*/ 11165482 w 11165482"/>
              <a:gd name="connsiteY6" fmla="*/ 45719 h 45719"/>
              <a:gd name="connsiteX7" fmla="*/ 8715708 w 11165482"/>
              <a:gd name="connsiteY7" fmla="*/ 45719 h 45719"/>
              <a:gd name="connsiteX8" fmla="*/ 6144299 w 11165482"/>
              <a:gd name="connsiteY8" fmla="*/ 45719 h 45719"/>
              <a:gd name="connsiteX9" fmla="*/ 5021183 w 11165482"/>
              <a:gd name="connsiteY9" fmla="*/ 45719 h 45719"/>
              <a:gd name="connsiteX10" fmla="*/ 3694525 w 11165482"/>
              <a:gd name="connsiteY10" fmla="*/ 45719 h 45719"/>
              <a:gd name="connsiteX11" fmla="*/ 0 w 11165482"/>
              <a:gd name="connsiteY11" fmla="*/ 45719 h 45719"/>
              <a:gd name="connsiteX0" fmla="*/ 0 w 11165482"/>
              <a:gd name="connsiteY0" fmla="*/ 0 h 45719"/>
              <a:gd name="connsiteX1" fmla="*/ 3694525 w 11165482"/>
              <a:gd name="connsiteY1" fmla="*/ 0 h 45719"/>
              <a:gd name="connsiteX2" fmla="*/ 6144299 w 11165482"/>
              <a:gd name="connsiteY2" fmla="*/ 0 h 45719"/>
              <a:gd name="connsiteX3" fmla="*/ 8715708 w 11165482"/>
              <a:gd name="connsiteY3" fmla="*/ 0 h 45719"/>
              <a:gd name="connsiteX4" fmla="*/ 11165482 w 11165482"/>
              <a:gd name="connsiteY4" fmla="*/ 0 h 45719"/>
              <a:gd name="connsiteX5" fmla="*/ 11165482 w 11165482"/>
              <a:gd name="connsiteY5" fmla="*/ 45719 h 45719"/>
              <a:gd name="connsiteX6" fmla="*/ 8715708 w 11165482"/>
              <a:gd name="connsiteY6" fmla="*/ 45719 h 45719"/>
              <a:gd name="connsiteX7" fmla="*/ 6144299 w 11165482"/>
              <a:gd name="connsiteY7" fmla="*/ 45719 h 45719"/>
              <a:gd name="connsiteX8" fmla="*/ 5021183 w 11165482"/>
              <a:gd name="connsiteY8" fmla="*/ 45719 h 45719"/>
              <a:gd name="connsiteX9" fmla="*/ 3694525 w 11165482"/>
              <a:gd name="connsiteY9" fmla="*/ 45719 h 45719"/>
              <a:gd name="connsiteX10" fmla="*/ 0 w 11165482"/>
              <a:gd name="connsiteY10" fmla="*/ 45719 h 45719"/>
              <a:gd name="connsiteX11" fmla="*/ 0 w 11165482"/>
              <a:gd name="connsiteY11" fmla="*/ 0 h 45719"/>
              <a:gd name="connsiteX0" fmla="*/ 0 w 11165482"/>
              <a:gd name="connsiteY0" fmla="*/ 0 h 45719"/>
              <a:gd name="connsiteX1" fmla="*/ 3694525 w 11165482"/>
              <a:gd name="connsiteY1" fmla="*/ 0 h 45719"/>
              <a:gd name="connsiteX2" fmla="*/ 6144299 w 11165482"/>
              <a:gd name="connsiteY2" fmla="*/ 0 h 45719"/>
              <a:gd name="connsiteX3" fmla="*/ 8715708 w 11165482"/>
              <a:gd name="connsiteY3" fmla="*/ 0 h 45719"/>
              <a:gd name="connsiteX4" fmla="*/ 11165482 w 11165482"/>
              <a:gd name="connsiteY4" fmla="*/ 0 h 45719"/>
              <a:gd name="connsiteX5" fmla="*/ 11165482 w 11165482"/>
              <a:gd name="connsiteY5" fmla="*/ 45719 h 45719"/>
              <a:gd name="connsiteX6" fmla="*/ 8715708 w 11165482"/>
              <a:gd name="connsiteY6" fmla="*/ 45719 h 45719"/>
              <a:gd name="connsiteX7" fmla="*/ 6144299 w 11165482"/>
              <a:gd name="connsiteY7" fmla="*/ 45719 h 45719"/>
              <a:gd name="connsiteX8" fmla="*/ 5021183 w 11165482"/>
              <a:gd name="connsiteY8" fmla="*/ 45719 h 45719"/>
              <a:gd name="connsiteX9" fmla="*/ 0 w 11165482"/>
              <a:gd name="connsiteY9" fmla="*/ 45719 h 45719"/>
              <a:gd name="connsiteX10" fmla="*/ 0 w 11165482"/>
              <a:gd name="connsiteY10" fmla="*/ 0 h 45719"/>
              <a:gd name="connsiteX0" fmla="*/ 0 w 11165482"/>
              <a:gd name="connsiteY0" fmla="*/ 0 h 45719"/>
              <a:gd name="connsiteX1" fmla="*/ 6144299 w 11165482"/>
              <a:gd name="connsiteY1" fmla="*/ 0 h 45719"/>
              <a:gd name="connsiteX2" fmla="*/ 8715708 w 11165482"/>
              <a:gd name="connsiteY2" fmla="*/ 0 h 45719"/>
              <a:gd name="connsiteX3" fmla="*/ 11165482 w 11165482"/>
              <a:gd name="connsiteY3" fmla="*/ 0 h 45719"/>
              <a:gd name="connsiteX4" fmla="*/ 11165482 w 11165482"/>
              <a:gd name="connsiteY4" fmla="*/ 45719 h 45719"/>
              <a:gd name="connsiteX5" fmla="*/ 8715708 w 11165482"/>
              <a:gd name="connsiteY5" fmla="*/ 45719 h 45719"/>
              <a:gd name="connsiteX6" fmla="*/ 6144299 w 11165482"/>
              <a:gd name="connsiteY6" fmla="*/ 45719 h 45719"/>
              <a:gd name="connsiteX7" fmla="*/ 5021183 w 11165482"/>
              <a:gd name="connsiteY7" fmla="*/ 45719 h 45719"/>
              <a:gd name="connsiteX8" fmla="*/ 0 w 11165482"/>
              <a:gd name="connsiteY8" fmla="*/ 45719 h 45719"/>
              <a:gd name="connsiteX9" fmla="*/ 0 w 11165482"/>
              <a:gd name="connsiteY9" fmla="*/ 0 h 45719"/>
              <a:gd name="connsiteX0" fmla="*/ 0 w 11165482"/>
              <a:gd name="connsiteY0" fmla="*/ 0 h 45719"/>
              <a:gd name="connsiteX1" fmla="*/ 6144299 w 11165482"/>
              <a:gd name="connsiteY1" fmla="*/ 0 h 45719"/>
              <a:gd name="connsiteX2" fmla="*/ 8715708 w 11165482"/>
              <a:gd name="connsiteY2" fmla="*/ 0 h 45719"/>
              <a:gd name="connsiteX3" fmla="*/ 11165482 w 11165482"/>
              <a:gd name="connsiteY3" fmla="*/ 0 h 45719"/>
              <a:gd name="connsiteX4" fmla="*/ 11165482 w 11165482"/>
              <a:gd name="connsiteY4" fmla="*/ 45719 h 45719"/>
              <a:gd name="connsiteX5" fmla="*/ 8715708 w 11165482"/>
              <a:gd name="connsiteY5" fmla="*/ 45719 h 45719"/>
              <a:gd name="connsiteX6" fmla="*/ 5021183 w 11165482"/>
              <a:gd name="connsiteY6" fmla="*/ 45719 h 45719"/>
              <a:gd name="connsiteX7" fmla="*/ 0 w 11165482"/>
              <a:gd name="connsiteY7" fmla="*/ 45719 h 45719"/>
              <a:gd name="connsiteX8" fmla="*/ 0 w 11165482"/>
              <a:gd name="connsiteY8" fmla="*/ 0 h 45719"/>
              <a:gd name="connsiteX0" fmla="*/ 0 w 11165482"/>
              <a:gd name="connsiteY0" fmla="*/ 0 h 45719"/>
              <a:gd name="connsiteX1" fmla="*/ 8715708 w 11165482"/>
              <a:gd name="connsiteY1" fmla="*/ 0 h 45719"/>
              <a:gd name="connsiteX2" fmla="*/ 11165482 w 11165482"/>
              <a:gd name="connsiteY2" fmla="*/ 0 h 45719"/>
              <a:gd name="connsiteX3" fmla="*/ 11165482 w 11165482"/>
              <a:gd name="connsiteY3" fmla="*/ 45719 h 45719"/>
              <a:gd name="connsiteX4" fmla="*/ 8715708 w 11165482"/>
              <a:gd name="connsiteY4" fmla="*/ 45719 h 45719"/>
              <a:gd name="connsiteX5" fmla="*/ 5021183 w 11165482"/>
              <a:gd name="connsiteY5" fmla="*/ 45719 h 45719"/>
              <a:gd name="connsiteX6" fmla="*/ 0 w 11165482"/>
              <a:gd name="connsiteY6" fmla="*/ 45719 h 45719"/>
              <a:gd name="connsiteX7" fmla="*/ 0 w 11165482"/>
              <a:gd name="connsiteY7" fmla="*/ 0 h 45719"/>
              <a:gd name="connsiteX0" fmla="*/ 0 w 11165482"/>
              <a:gd name="connsiteY0" fmla="*/ 0 h 45719"/>
              <a:gd name="connsiteX1" fmla="*/ 8715708 w 11165482"/>
              <a:gd name="connsiteY1" fmla="*/ 0 h 45719"/>
              <a:gd name="connsiteX2" fmla="*/ 11165482 w 11165482"/>
              <a:gd name="connsiteY2" fmla="*/ 0 h 45719"/>
              <a:gd name="connsiteX3" fmla="*/ 11165482 w 11165482"/>
              <a:gd name="connsiteY3" fmla="*/ 45719 h 45719"/>
              <a:gd name="connsiteX4" fmla="*/ 8715708 w 11165482"/>
              <a:gd name="connsiteY4" fmla="*/ 45719 h 45719"/>
              <a:gd name="connsiteX5" fmla="*/ 0 w 11165482"/>
              <a:gd name="connsiteY5" fmla="*/ 45719 h 45719"/>
              <a:gd name="connsiteX6" fmla="*/ 0 w 11165482"/>
              <a:gd name="connsiteY6" fmla="*/ 0 h 45719"/>
              <a:gd name="connsiteX0" fmla="*/ 0 w 11165482"/>
              <a:gd name="connsiteY0" fmla="*/ 0 h 45719"/>
              <a:gd name="connsiteX1" fmla="*/ 8715708 w 11165482"/>
              <a:gd name="connsiteY1" fmla="*/ 0 h 45719"/>
              <a:gd name="connsiteX2" fmla="*/ 11165482 w 11165482"/>
              <a:gd name="connsiteY2" fmla="*/ 0 h 45719"/>
              <a:gd name="connsiteX3" fmla="*/ 11165482 w 11165482"/>
              <a:gd name="connsiteY3" fmla="*/ 45719 h 45719"/>
              <a:gd name="connsiteX4" fmla="*/ 0 w 11165482"/>
              <a:gd name="connsiteY4" fmla="*/ 45719 h 45719"/>
              <a:gd name="connsiteX5" fmla="*/ 0 w 11165482"/>
              <a:gd name="connsiteY5" fmla="*/ 0 h 45719"/>
              <a:gd name="connsiteX0" fmla="*/ 0 w 11165482"/>
              <a:gd name="connsiteY0" fmla="*/ 0 h 45719"/>
              <a:gd name="connsiteX1" fmla="*/ 11165482 w 11165482"/>
              <a:gd name="connsiteY1" fmla="*/ 0 h 45719"/>
              <a:gd name="connsiteX2" fmla="*/ 11165482 w 11165482"/>
              <a:gd name="connsiteY2" fmla="*/ 45719 h 45719"/>
              <a:gd name="connsiteX3" fmla="*/ 0 w 11165482"/>
              <a:gd name="connsiteY3" fmla="*/ 45719 h 45719"/>
              <a:gd name="connsiteX4" fmla="*/ 0 w 11165482"/>
              <a:gd name="connsiteY4" fmla="*/ 0 h 457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65482" h="45719">
                <a:moveTo>
                  <a:pt x="0" y="0"/>
                </a:moveTo>
                <a:lnTo>
                  <a:pt x="11165482" y="0"/>
                </a:lnTo>
                <a:lnTo>
                  <a:pt x="11165482" y="45719"/>
                </a:lnTo>
                <a:lnTo>
                  <a:pt x="0" y="45719"/>
                </a:lnTo>
                <a:lnTo>
                  <a:pt x="0" y="0"/>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mc:AlternateContent xmlns:mc="http://schemas.openxmlformats.org/markup-compatibility/2006" xmlns:p14="http://schemas.microsoft.com/office/powerpoint/2010/main">
        <mc:Choice Requires="p14">
          <p:contentPart p14:bwMode="auto" r:id="rId4">
            <p14:nvContentPartPr>
              <p14:cNvPr id="2" name="Ink 1">
                <a:extLst>
                  <a:ext uri="{FF2B5EF4-FFF2-40B4-BE49-F238E27FC236}">
                    <a16:creationId xmlns:a16="http://schemas.microsoft.com/office/drawing/2014/main" id="{BFF63BB5-D97D-8FDD-0805-411AB89FF9D6}"/>
                  </a:ext>
                </a:extLst>
              </p14:cNvPr>
              <p14:cNvContentPartPr/>
              <p14:nvPr/>
            </p14:nvContentPartPr>
            <p14:xfrm>
              <a:off x="8033640" y="3215280"/>
              <a:ext cx="3444840" cy="207720"/>
            </p14:xfrm>
          </p:contentPart>
        </mc:Choice>
        <mc:Fallback xmlns="">
          <p:pic>
            <p:nvPicPr>
              <p:cNvPr id="2" name="Ink 1">
                <a:extLst>
                  <a:ext uri="{FF2B5EF4-FFF2-40B4-BE49-F238E27FC236}">
                    <a16:creationId xmlns:a16="http://schemas.microsoft.com/office/drawing/2014/main" id="{BFF63BB5-D97D-8FDD-0805-411AB89FF9D6}"/>
                  </a:ext>
                </a:extLst>
              </p:cNvPr>
              <p:cNvPicPr/>
              <p:nvPr/>
            </p:nvPicPr>
            <p:blipFill>
              <a:blip r:embed="rId5"/>
              <a:stretch>
                <a:fillRect/>
              </a:stretch>
            </p:blipFill>
            <p:spPr>
              <a:xfrm>
                <a:off x="7961640" y="3071640"/>
                <a:ext cx="3588480" cy="49536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3" name="Ink 2">
                <a:extLst>
                  <a:ext uri="{FF2B5EF4-FFF2-40B4-BE49-F238E27FC236}">
                    <a16:creationId xmlns:a16="http://schemas.microsoft.com/office/drawing/2014/main" id="{DC40850D-2657-8A23-332B-8A154D290FAD}"/>
                  </a:ext>
                </a:extLst>
              </p14:cNvPr>
              <p14:cNvContentPartPr/>
              <p14:nvPr/>
            </p14:nvContentPartPr>
            <p14:xfrm>
              <a:off x="5348760" y="3506520"/>
              <a:ext cx="1838160" cy="56520"/>
            </p14:xfrm>
          </p:contentPart>
        </mc:Choice>
        <mc:Fallback xmlns="">
          <p:pic>
            <p:nvPicPr>
              <p:cNvPr id="3" name="Ink 2">
                <a:extLst>
                  <a:ext uri="{FF2B5EF4-FFF2-40B4-BE49-F238E27FC236}">
                    <a16:creationId xmlns:a16="http://schemas.microsoft.com/office/drawing/2014/main" id="{DC40850D-2657-8A23-332B-8A154D290FAD}"/>
                  </a:ext>
                </a:extLst>
              </p:cNvPr>
              <p:cNvPicPr/>
              <p:nvPr/>
            </p:nvPicPr>
            <p:blipFill>
              <a:blip r:embed="rId7"/>
              <a:stretch>
                <a:fillRect/>
              </a:stretch>
            </p:blipFill>
            <p:spPr>
              <a:xfrm>
                <a:off x="5277120" y="3362520"/>
                <a:ext cx="1981800" cy="344160"/>
              </a:xfrm>
              <a:prstGeom prst="rect">
                <a:avLst/>
              </a:prstGeom>
            </p:spPr>
          </p:pic>
        </mc:Fallback>
      </mc:AlternateContent>
    </p:spTree>
    <p:extLst>
      <p:ext uri="{BB962C8B-B14F-4D97-AF65-F5344CB8AC3E}">
        <p14:creationId xmlns:p14="http://schemas.microsoft.com/office/powerpoint/2010/main" val="41303611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ADE57300-C7FF-4578-99A0-42B0295B12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70" y="508090"/>
            <a:ext cx="5021183"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DB8F8250-7A81-4A19-87AD-FFB2CE4E39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70" y="508090"/>
            <a:ext cx="5021183"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F3FF94B3-6D3E-44FE-BB02-A9027C0003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62168" y="6209925"/>
            <a:ext cx="5021183"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8" name="Rectangle 17">
            <a:extLst>
              <a:ext uri="{FF2B5EF4-FFF2-40B4-BE49-F238E27FC236}">
                <a16:creationId xmlns:a16="http://schemas.microsoft.com/office/drawing/2014/main" id="{FAF3766F-DEF3-4802-BB0D-7A18EDD970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77FE1D66-210F-8D4D-8314-A5A6C33C59CC}"/>
              </a:ext>
            </a:extLst>
          </p:cNvPr>
          <p:cNvSpPr>
            <a:spLocks noGrp="1"/>
          </p:cNvSpPr>
          <p:nvPr>
            <p:ph type="title"/>
          </p:nvPr>
        </p:nvSpPr>
        <p:spPr>
          <a:xfrm>
            <a:off x="517870" y="978409"/>
            <a:ext cx="6527364" cy="1109952"/>
          </a:xfrm>
        </p:spPr>
        <p:txBody>
          <a:bodyPr vert="horz" lIns="91440" tIns="45720" rIns="91440" bIns="45720" rtlCol="0" anchor="t">
            <a:normAutofit/>
          </a:bodyPr>
          <a:lstStyle/>
          <a:p>
            <a:r>
              <a:rPr lang="en-US" sz="4800" b="1" kern="1200" dirty="0">
                <a:solidFill>
                  <a:schemeClr val="tx1"/>
                </a:solidFill>
                <a:latin typeface="+mj-lt"/>
                <a:ea typeface="+mj-ea"/>
                <a:cs typeface="+mj-cs"/>
              </a:rPr>
              <a:t>Art. 10 DGA</a:t>
            </a:r>
          </a:p>
        </p:txBody>
      </p:sp>
      <p:sp>
        <p:nvSpPr>
          <p:cNvPr id="4" name="Date Placeholder 3">
            <a:extLst>
              <a:ext uri="{FF2B5EF4-FFF2-40B4-BE49-F238E27FC236}">
                <a16:creationId xmlns:a16="http://schemas.microsoft.com/office/drawing/2014/main" id="{319B507A-54FF-CD3F-36A8-82CFB6183EA7}"/>
              </a:ext>
            </a:extLst>
          </p:cNvPr>
          <p:cNvSpPr>
            <a:spLocks noGrp="1"/>
          </p:cNvSpPr>
          <p:nvPr>
            <p:ph type="dt" sz="half" idx="10"/>
          </p:nvPr>
        </p:nvSpPr>
        <p:spPr>
          <a:xfrm>
            <a:off x="517870" y="6420414"/>
            <a:ext cx="2743200" cy="365125"/>
          </a:xfrm>
        </p:spPr>
        <p:txBody>
          <a:bodyPr vert="horz" lIns="91440" tIns="45720" rIns="91440" bIns="45720" rtlCol="0" anchor="ctr">
            <a:normAutofit/>
          </a:bodyPr>
          <a:lstStyle/>
          <a:p>
            <a:pPr>
              <a:spcAft>
                <a:spcPts val="600"/>
              </a:spcAft>
            </a:pPr>
            <a:fld id="{79D44673-3D7D-4DA4-8694-3884C26BCA78}" type="datetime1">
              <a:rPr lang="en-US" smtClean="0"/>
              <a:pPr>
                <a:spcAft>
                  <a:spcPts val="600"/>
                </a:spcAft>
              </a:pPr>
              <a:t>3/22/24</a:t>
            </a:fld>
            <a:endParaRPr lang="en-US"/>
          </a:p>
        </p:txBody>
      </p:sp>
      <p:sp>
        <p:nvSpPr>
          <p:cNvPr id="6" name="Slide Number Placeholder 5">
            <a:extLst>
              <a:ext uri="{FF2B5EF4-FFF2-40B4-BE49-F238E27FC236}">
                <a16:creationId xmlns:a16="http://schemas.microsoft.com/office/drawing/2014/main" id="{8E848494-F1D4-2B9C-B575-B42EA15972F5}"/>
              </a:ext>
            </a:extLst>
          </p:cNvPr>
          <p:cNvSpPr>
            <a:spLocks noGrp="1"/>
          </p:cNvSpPr>
          <p:nvPr>
            <p:ph type="sldNum" sz="quarter" idx="12"/>
          </p:nvPr>
        </p:nvSpPr>
        <p:spPr>
          <a:xfrm>
            <a:off x="11454317" y="6420414"/>
            <a:ext cx="637909" cy="365125"/>
          </a:xfrm>
        </p:spPr>
        <p:txBody>
          <a:bodyPr vert="horz" lIns="91440" tIns="45720" rIns="91440" bIns="45720" rtlCol="0" anchor="ctr">
            <a:normAutofit/>
          </a:bodyPr>
          <a:lstStyle/>
          <a:p>
            <a:pPr>
              <a:spcAft>
                <a:spcPts val="600"/>
              </a:spcAft>
            </a:pPr>
            <a:fld id="{DFDF98CC-160E-494C-8C3C-8CDC5FA257DE}" type="slidenum">
              <a:rPr lang="en-US" smtClean="0"/>
              <a:pPr>
                <a:spcAft>
                  <a:spcPts val="600"/>
                </a:spcAft>
              </a:pPr>
              <a:t>12</a:t>
            </a:fld>
            <a:endParaRPr lang="en-US"/>
          </a:p>
        </p:txBody>
      </p:sp>
      <p:pic>
        <p:nvPicPr>
          <p:cNvPr id="7" name="Content Placeholder 4" descr="A close-up of a document&#10;&#10;Description automatically generated">
            <a:extLst>
              <a:ext uri="{FF2B5EF4-FFF2-40B4-BE49-F238E27FC236}">
                <a16:creationId xmlns:a16="http://schemas.microsoft.com/office/drawing/2014/main" id="{44D1DE8B-EBA7-960D-89C7-B5028E97BDC2}"/>
              </a:ext>
            </a:extLst>
          </p:cNvPr>
          <p:cNvPicPr>
            <a:picLocks noChangeAspect="1"/>
          </p:cNvPicPr>
          <p:nvPr/>
        </p:nvPicPr>
        <p:blipFill>
          <a:blip r:embed="rId2"/>
          <a:stretch>
            <a:fillRect/>
          </a:stretch>
        </p:blipFill>
        <p:spPr>
          <a:xfrm>
            <a:off x="514822" y="2088361"/>
            <a:ext cx="11156261" cy="3904692"/>
          </a:xfrm>
          <a:prstGeom prst="rect">
            <a:avLst/>
          </a:prstGeom>
        </p:spPr>
      </p:pic>
      <p:sp>
        <p:nvSpPr>
          <p:cNvPr id="20" name="Freeform: Shape 19">
            <a:extLst>
              <a:ext uri="{FF2B5EF4-FFF2-40B4-BE49-F238E27FC236}">
                <a16:creationId xmlns:a16="http://schemas.microsoft.com/office/drawing/2014/main" id="{F67A04F5-A773-45AB-B1E9-77D42BB660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69" y="508090"/>
            <a:ext cx="11153214" cy="149279"/>
          </a:xfrm>
          <a:custGeom>
            <a:avLst/>
            <a:gdLst>
              <a:gd name="connsiteX0" fmla="*/ 0 w 8085002"/>
              <a:gd name="connsiteY0" fmla="*/ 0 h 149279"/>
              <a:gd name="connsiteX1" fmla="*/ 8085002 w 8085002"/>
              <a:gd name="connsiteY1" fmla="*/ 0 h 149279"/>
              <a:gd name="connsiteX2" fmla="*/ 8085002 w 8085002"/>
              <a:gd name="connsiteY2" fmla="*/ 149279 h 149279"/>
              <a:gd name="connsiteX3" fmla="*/ 0 w 8085002"/>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8085002" h="149279">
                <a:moveTo>
                  <a:pt x="0" y="0"/>
                </a:moveTo>
                <a:lnTo>
                  <a:pt x="8085002" y="0"/>
                </a:lnTo>
                <a:lnTo>
                  <a:pt x="8085002"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mc:AlternateContent xmlns:mc="http://schemas.openxmlformats.org/markup-compatibility/2006" xmlns:p14="http://schemas.microsoft.com/office/powerpoint/2010/main">
        <mc:Choice Requires="p14">
          <p:contentPart p14:bwMode="auto" r:id="rId3">
            <p14:nvContentPartPr>
              <p14:cNvPr id="9" name="Ink 8">
                <a:extLst>
                  <a:ext uri="{FF2B5EF4-FFF2-40B4-BE49-F238E27FC236}">
                    <a16:creationId xmlns:a16="http://schemas.microsoft.com/office/drawing/2014/main" id="{D70117F3-7160-774B-91E5-628430582937}"/>
                  </a:ext>
                </a:extLst>
              </p14:cNvPr>
              <p14:cNvContentPartPr/>
              <p14:nvPr/>
            </p14:nvContentPartPr>
            <p14:xfrm>
              <a:off x="2613480" y="5197080"/>
              <a:ext cx="8331840" cy="153000"/>
            </p14:xfrm>
          </p:contentPart>
        </mc:Choice>
        <mc:Fallback xmlns="">
          <p:pic>
            <p:nvPicPr>
              <p:cNvPr id="9" name="Ink 8">
                <a:extLst>
                  <a:ext uri="{FF2B5EF4-FFF2-40B4-BE49-F238E27FC236}">
                    <a16:creationId xmlns:a16="http://schemas.microsoft.com/office/drawing/2014/main" id="{D70117F3-7160-774B-91E5-628430582937}"/>
                  </a:ext>
                </a:extLst>
              </p:cNvPr>
              <p:cNvPicPr/>
              <p:nvPr/>
            </p:nvPicPr>
            <p:blipFill>
              <a:blip r:embed="rId4"/>
              <a:stretch>
                <a:fillRect/>
              </a:stretch>
            </p:blipFill>
            <p:spPr>
              <a:xfrm>
                <a:off x="2541840" y="5053080"/>
                <a:ext cx="8475480" cy="440640"/>
              </a:xfrm>
              <a:prstGeom prst="rect">
                <a:avLst/>
              </a:prstGeom>
            </p:spPr>
          </p:pic>
        </mc:Fallback>
      </mc:AlternateContent>
    </p:spTree>
    <p:extLst>
      <p:ext uri="{BB962C8B-B14F-4D97-AF65-F5344CB8AC3E}">
        <p14:creationId xmlns:p14="http://schemas.microsoft.com/office/powerpoint/2010/main" val="7991485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0CC9D0-AF37-86D1-F237-DB99A77A32FC}"/>
            </a:ext>
          </a:extLst>
        </p:cNvPr>
        <p:cNvGrpSpPr/>
        <p:nvPr/>
      </p:nvGrpSpPr>
      <p:grpSpPr>
        <a:xfrm>
          <a:off x="0" y="0"/>
          <a:ext cx="0" cy="0"/>
          <a:chOff x="0" y="0"/>
          <a:chExt cx="0" cy="0"/>
        </a:xfrm>
      </p:grpSpPr>
      <p:pic>
        <p:nvPicPr>
          <p:cNvPr id="1026" name="Picture 2">
            <a:extLst>
              <a:ext uri="{FF2B5EF4-FFF2-40B4-BE49-F238E27FC236}">
                <a16:creationId xmlns:a16="http://schemas.microsoft.com/office/drawing/2014/main" id="{9FF64F23-CD6E-A645-6E48-EE7C236FF84D}"/>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643467" y="1302512"/>
            <a:ext cx="10905066" cy="42529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500305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E4E2985-340C-5D84-0B61-5A174A1F8876}"/>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BC340E7F-52A2-4AA9-CE35-3C26405E3C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70" y="508090"/>
            <a:ext cx="5021183"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16E778D-D9DA-4961-5200-48C70754F6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70" y="508090"/>
            <a:ext cx="5021183"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430E21E8-972F-F42D-A7AF-79955BE96D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62168" y="6209925"/>
            <a:ext cx="5021183"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8" name="Rectangle 17">
            <a:extLst>
              <a:ext uri="{FF2B5EF4-FFF2-40B4-BE49-F238E27FC236}">
                <a16:creationId xmlns:a16="http://schemas.microsoft.com/office/drawing/2014/main" id="{33682BAA-A8D1-20C0-A202-EF580B1957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2A09D01E-69FD-4740-04BE-FCDB7269B0EB}"/>
              </a:ext>
            </a:extLst>
          </p:cNvPr>
          <p:cNvSpPr>
            <a:spLocks noGrp="1"/>
          </p:cNvSpPr>
          <p:nvPr>
            <p:ph type="title"/>
          </p:nvPr>
        </p:nvSpPr>
        <p:spPr>
          <a:xfrm>
            <a:off x="517870" y="978409"/>
            <a:ext cx="6527364" cy="1109952"/>
          </a:xfrm>
        </p:spPr>
        <p:txBody>
          <a:bodyPr vert="horz" lIns="91440" tIns="45720" rIns="91440" bIns="45720" rtlCol="0" anchor="t">
            <a:normAutofit/>
          </a:bodyPr>
          <a:lstStyle/>
          <a:p>
            <a:r>
              <a:rPr lang="en-US" sz="4800" b="1" kern="1200" dirty="0">
                <a:solidFill>
                  <a:schemeClr val="tx1"/>
                </a:solidFill>
                <a:latin typeface="+mj-lt"/>
                <a:ea typeface="+mj-ea"/>
                <a:cs typeface="+mj-cs"/>
              </a:rPr>
              <a:t>Art. 10 DGA</a:t>
            </a:r>
          </a:p>
        </p:txBody>
      </p:sp>
      <p:sp>
        <p:nvSpPr>
          <p:cNvPr id="4" name="Date Placeholder 3">
            <a:extLst>
              <a:ext uri="{FF2B5EF4-FFF2-40B4-BE49-F238E27FC236}">
                <a16:creationId xmlns:a16="http://schemas.microsoft.com/office/drawing/2014/main" id="{30E82391-812A-3B39-4F87-1FB864FEE0A2}"/>
              </a:ext>
            </a:extLst>
          </p:cNvPr>
          <p:cNvSpPr>
            <a:spLocks noGrp="1"/>
          </p:cNvSpPr>
          <p:nvPr>
            <p:ph type="dt" sz="half" idx="10"/>
          </p:nvPr>
        </p:nvSpPr>
        <p:spPr>
          <a:xfrm>
            <a:off x="517870" y="6420414"/>
            <a:ext cx="2743200" cy="365125"/>
          </a:xfrm>
        </p:spPr>
        <p:txBody>
          <a:bodyPr vert="horz" lIns="91440" tIns="45720" rIns="91440" bIns="45720" rtlCol="0" anchor="ctr">
            <a:normAutofit/>
          </a:bodyPr>
          <a:lstStyle/>
          <a:p>
            <a:pPr>
              <a:spcAft>
                <a:spcPts val="600"/>
              </a:spcAft>
            </a:pPr>
            <a:fld id="{79D44673-3D7D-4DA4-8694-3884C26BCA78}" type="datetime1">
              <a:rPr lang="en-US" smtClean="0"/>
              <a:pPr>
                <a:spcAft>
                  <a:spcPts val="600"/>
                </a:spcAft>
              </a:pPr>
              <a:t>3/22/24</a:t>
            </a:fld>
            <a:endParaRPr lang="en-US"/>
          </a:p>
        </p:txBody>
      </p:sp>
      <p:sp>
        <p:nvSpPr>
          <p:cNvPr id="6" name="Slide Number Placeholder 5">
            <a:extLst>
              <a:ext uri="{FF2B5EF4-FFF2-40B4-BE49-F238E27FC236}">
                <a16:creationId xmlns:a16="http://schemas.microsoft.com/office/drawing/2014/main" id="{7B2505CB-77FE-0731-9755-F2DBC880B8E0}"/>
              </a:ext>
            </a:extLst>
          </p:cNvPr>
          <p:cNvSpPr>
            <a:spLocks noGrp="1"/>
          </p:cNvSpPr>
          <p:nvPr>
            <p:ph type="sldNum" sz="quarter" idx="12"/>
          </p:nvPr>
        </p:nvSpPr>
        <p:spPr>
          <a:xfrm>
            <a:off x="11454317" y="6420414"/>
            <a:ext cx="637909" cy="365125"/>
          </a:xfrm>
        </p:spPr>
        <p:txBody>
          <a:bodyPr vert="horz" lIns="91440" tIns="45720" rIns="91440" bIns="45720" rtlCol="0" anchor="ctr">
            <a:normAutofit/>
          </a:bodyPr>
          <a:lstStyle/>
          <a:p>
            <a:pPr>
              <a:spcAft>
                <a:spcPts val="600"/>
              </a:spcAft>
            </a:pPr>
            <a:fld id="{DFDF98CC-160E-494C-8C3C-8CDC5FA257DE}" type="slidenum">
              <a:rPr lang="en-US" smtClean="0"/>
              <a:pPr>
                <a:spcAft>
                  <a:spcPts val="600"/>
                </a:spcAft>
              </a:pPr>
              <a:t>14</a:t>
            </a:fld>
            <a:endParaRPr lang="en-US"/>
          </a:p>
        </p:txBody>
      </p:sp>
      <p:pic>
        <p:nvPicPr>
          <p:cNvPr id="7" name="Content Placeholder 4" descr="A close-up of a document&#10;&#10;Description automatically generated">
            <a:extLst>
              <a:ext uri="{FF2B5EF4-FFF2-40B4-BE49-F238E27FC236}">
                <a16:creationId xmlns:a16="http://schemas.microsoft.com/office/drawing/2014/main" id="{7AD2DC6A-5206-9868-6F6F-2DBF2734BE5B}"/>
              </a:ext>
            </a:extLst>
          </p:cNvPr>
          <p:cNvPicPr>
            <a:picLocks noChangeAspect="1"/>
          </p:cNvPicPr>
          <p:nvPr/>
        </p:nvPicPr>
        <p:blipFill>
          <a:blip r:embed="rId2"/>
          <a:stretch>
            <a:fillRect/>
          </a:stretch>
        </p:blipFill>
        <p:spPr>
          <a:xfrm>
            <a:off x="514822" y="2088361"/>
            <a:ext cx="11156261" cy="3904692"/>
          </a:xfrm>
          <a:prstGeom prst="rect">
            <a:avLst/>
          </a:prstGeom>
        </p:spPr>
      </p:pic>
      <p:sp>
        <p:nvSpPr>
          <p:cNvPr id="20" name="Freeform: Shape 19">
            <a:extLst>
              <a:ext uri="{FF2B5EF4-FFF2-40B4-BE49-F238E27FC236}">
                <a16:creationId xmlns:a16="http://schemas.microsoft.com/office/drawing/2014/main" id="{BCEF1036-0D9B-BCF8-EAD7-E827066776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69" y="508090"/>
            <a:ext cx="11153214" cy="149279"/>
          </a:xfrm>
          <a:custGeom>
            <a:avLst/>
            <a:gdLst>
              <a:gd name="connsiteX0" fmla="*/ 0 w 8085002"/>
              <a:gd name="connsiteY0" fmla="*/ 0 h 149279"/>
              <a:gd name="connsiteX1" fmla="*/ 8085002 w 8085002"/>
              <a:gd name="connsiteY1" fmla="*/ 0 h 149279"/>
              <a:gd name="connsiteX2" fmla="*/ 8085002 w 8085002"/>
              <a:gd name="connsiteY2" fmla="*/ 149279 h 149279"/>
              <a:gd name="connsiteX3" fmla="*/ 0 w 8085002"/>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8085002" h="149279">
                <a:moveTo>
                  <a:pt x="0" y="0"/>
                </a:moveTo>
                <a:lnTo>
                  <a:pt x="8085002" y="0"/>
                </a:lnTo>
                <a:lnTo>
                  <a:pt x="8085002"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mc:AlternateContent xmlns:mc="http://schemas.openxmlformats.org/markup-compatibility/2006" xmlns:p14="http://schemas.microsoft.com/office/powerpoint/2010/main">
        <mc:Choice Requires="p14">
          <p:contentPart p14:bwMode="auto" r:id="rId3">
            <p14:nvContentPartPr>
              <p14:cNvPr id="9" name="Ink 8">
                <a:extLst>
                  <a:ext uri="{FF2B5EF4-FFF2-40B4-BE49-F238E27FC236}">
                    <a16:creationId xmlns:a16="http://schemas.microsoft.com/office/drawing/2014/main" id="{9F3FE320-A4FC-ADF5-F305-8E4099A390D5}"/>
                  </a:ext>
                </a:extLst>
              </p14:cNvPr>
              <p14:cNvContentPartPr/>
              <p14:nvPr/>
            </p14:nvContentPartPr>
            <p14:xfrm>
              <a:off x="2613480" y="5197080"/>
              <a:ext cx="8331840" cy="153000"/>
            </p14:xfrm>
          </p:contentPart>
        </mc:Choice>
        <mc:Fallback xmlns="">
          <p:pic>
            <p:nvPicPr>
              <p:cNvPr id="9" name="Ink 8">
                <a:extLst>
                  <a:ext uri="{FF2B5EF4-FFF2-40B4-BE49-F238E27FC236}">
                    <a16:creationId xmlns:a16="http://schemas.microsoft.com/office/drawing/2014/main" id="{9F3FE320-A4FC-ADF5-F305-8E4099A390D5}"/>
                  </a:ext>
                </a:extLst>
              </p:cNvPr>
              <p:cNvPicPr/>
              <p:nvPr/>
            </p:nvPicPr>
            <p:blipFill>
              <a:blip r:embed="rId4"/>
              <a:stretch>
                <a:fillRect/>
              </a:stretch>
            </p:blipFill>
            <p:spPr>
              <a:xfrm>
                <a:off x="2541480" y="5053418"/>
                <a:ext cx="8475480" cy="439965"/>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3" name="Ink 2">
                <a:extLst>
                  <a:ext uri="{FF2B5EF4-FFF2-40B4-BE49-F238E27FC236}">
                    <a16:creationId xmlns:a16="http://schemas.microsoft.com/office/drawing/2014/main" id="{DCDFF00C-2F67-8864-8BE1-67524F410D47}"/>
                  </a:ext>
                </a:extLst>
              </p14:cNvPr>
              <p14:cNvContentPartPr/>
              <p14:nvPr/>
            </p14:nvContentPartPr>
            <p14:xfrm>
              <a:off x="4004520" y="4682280"/>
              <a:ext cx="4907880" cy="92160"/>
            </p14:xfrm>
          </p:contentPart>
        </mc:Choice>
        <mc:Fallback xmlns="">
          <p:pic>
            <p:nvPicPr>
              <p:cNvPr id="3" name="Ink 2">
                <a:extLst>
                  <a:ext uri="{FF2B5EF4-FFF2-40B4-BE49-F238E27FC236}">
                    <a16:creationId xmlns:a16="http://schemas.microsoft.com/office/drawing/2014/main" id="{DCDFF00C-2F67-8864-8BE1-67524F410D47}"/>
                  </a:ext>
                </a:extLst>
              </p:cNvPr>
              <p:cNvPicPr/>
              <p:nvPr/>
            </p:nvPicPr>
            <p:blipFill>
              <a:blip r:embed="rId6"/>
              <a:stretch>
                <a:fillRect/>
              </a:stretch>
            </p:blipFill>
            <p:spPr>
              <a:xfrm>
                <a:off x="3932880" y="4538280"/>
                <a:ext cx="5051520" cy="379800"/>
              </a:xfrm>
              <a:prstGeom prst="rect">
                <a:avLst/>
              </a:prstGeom>
            </p:spPr>
          </p:pic>
        </mc:Fallback>
      </mc:AlternateContent>
    </p:spTree>
    <p:extLst>
      <p:ext uri="{BB962C8B-B14F-4D97-AF65-F5344CB8AC3E}">
        <p14:creationId xmlns:p14="http://schemas.microsoft.com/office/powerpoint/2010/main" val="16775938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ADE57300-C7FF-4578-99A0-42B0295B12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70" y="508090"/>
            <a:ext cx="5021183"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DB8F8250-7A81-4A19-87AD-FFB2CE4E39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70" y="508090"/>
            <a:ext cx="5021183"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7" name="Rectangle 16">
            <a:extLst>
              <a:ext uri="{FF2B5EF4-FFF2-40B4-BE49-F238E27FC236}">
                <a16:creationId xmlns:a16="http://schemas.microsoft.com/office/drawing/2014/main" id="{E20BB609-EF92-42DB-836C-0699A590B5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Content Placeholder 7" descr="A screenshot of a news page&#10;&#10;Description automatically generated">
            <a:extLst>
              <a:ext uri="{FF2B5EF4-FFF2-40B4-BE49-F238E27FC236}">
                <a16:creationId xmlns:a16="http://schemas.microsoft.com/office/drawing/2014/main" id="{C17BC051-85C4-30BE-ED12-B36D3C2A337C}"/>
              </a:ext>
            </a:extLst>
          </p:cNvPr>
          <p:cNvPicPr>
            <a:picLocks noGrp="1" noChangeAspect="1"/>
          </p:cNvPicPr>
          <p:nvPr>
            <p:ph idx="1"/>
          </p:nvPr>
        </p:nvPicPr>
        <p:blipFill rotWithShape="1">
          <a:blip r:embed="rId2"/>
          <a:srcRect t="30996" r="-1" b="5963"/>
          <a:stretch/>
        </p:blipFill>
        <p:spPr>
          <a:xfrm>
            <a:off x="20" y="10"/>
            <a:ext cx="12188932" cy="6857990"/>
          </a:xfrm>
          <a:prstGeom prst="rect">
            <a:avLst/>
          </a:prstGeom>
        </p:spPr>
      </p:pic>
      <p:sp>
        <p:nvSpPr>
          <p:cNvPr id="4" name="Date Placeholder 3">
            <a:extLst>
              <a:ext uri="{FF2B5EF4-FFF2-40B4-BE49-F238E27FC236}">
                <a16:creationId xmlns:a16="http://schemas.microsoft.com/office/drawing/2014/main" id="{6DEFEB6F-B2E4-A15A-79F0-33DA6027C1EA}"/>
              </a:ext>
            </a:extLst>
          </p:cNvPr>
          <p:cNvSpPr>
            <a:spLocks noGrp="1"/>
          </p:cNvSpPr>
          <p:nvPr>
            <p:ph type="dt" sz="half" idx="10"/>
          </p:nvPr>
        </p:nvSpPr>
        <p:spPr>
          <a:xfrm>
            <a:off x="517870" y="6420414"/>
            <a:ext cx="2743200" cy="365125"/>
          </a:xfrm>
        </p:spPr>
        <p:txBody>
          <a:bodyPr vert="horz" lIns="91440" tIns="45720" rIns="91440" bIns="45720" rtlCol="0" anchor="ctr">
            <a:normAutofit/>
          </a:bodyPr>
          <a:lstStyle/>
          <a:p>
            <a:pPr>
              <a:spcAft>
                <a:spcPts val="600"/>
              </a:spcAft>
            </a:pPr>
            <a:fld id="{79D44673-3D7D-4DA4-8694-3884C26BCA78}" type="datetime1">
              <a:rPr lang="en-US">
                <a:solidFill>
                  <a:srgbClr val="FFFFFF"/>
                </a:solidFill>
              </a:rPr>
              <a:pPr>
                <a:spcAft>
                  <a:spcPts val="600"/>
                </a:spcAft>
              </a:pPr>
              <a:t>3/22/24</a:t>
            </a:fld>
            <a:endParaRPr lang="en-US">
              <a:solidFill>
                <a:srgbClr val="FFFFFF"/>
              </a:solidFill>
            </a:endParaRPr>
          </a:p>
        </p:txBody>
      </p:sp>
      <p:sp>
        <p:nvSpPr>
          <p:cNvPr id="6" name="Slide Number Placeholder 5">
            <a:extLst>
              <a:ext uri="{FF2B5EF4-FFF2-40B4-BE49-F238E27FC236}">
                <a16:creationId xmlns:a16="http://schemas.microsoft.com/office/drawing/2014/main" id="{0493144A-D64A-BB40-BDEE-9E7BACA0C3AB}"/>
              </a:ext>
            </a:extLst>
          </p:cNvPr>
          <p:cNvSpPr>
            <a:spLocks noGrp="1"/>
          </p:cNvSpPr>
          <p:nvPr>
            <p:ph type="sldNum" sz="quarter" idx="12"/>
          </p:nvPr>
        </p:nvSpPr>
        <p:spPr>
          <a:xfrm>
            <a:off x="11454317" y="6420414"/>
            <a:ext cx="637909" cy="365125"/>
          </a:xfrm>
        </p:spPr>
        <p:txBody>
          <a:bodyPr vert="horz" lIns="91440" tIns="45720" rIns="91440" bIns="45720" rtlCol="0" anchor="ctr">
            <a:normAutofit/>
          </a:bodyPr>
          <a:lstStyle/>
          <a:p>
            <a:pPr>
              <a:spcAft>
                <a:spcPts val="600"/>
              </a:spcAft>
            </a:pPr>
            <a:fld id="{DFDF98CC-160E-494C-8C3C-8CDC5FA257DE}" type="slidenum">
              <a:rPr lang="en-US">
                <a:solidFill>
                  <a:srgbClr val="FFFFFF"/>
                </a:solidFill>
              </a:rPr>
              <a:pPr>
                <a:spcAft>
                  <a:spcPts val="600"/>
                </a:spcAft>
              </a:pPr>
              <a:t>15</a:t>
            </a:fld>
            <a:endParaRPr lang="en-US">
              <a:solidFill>
                <a:srgbClr val="FFFFFF"/>
              </a:solidFill>
            </a:endParaRPr>
          </a:p>
        </p:txBody>
      </p:sp>
    </p:spTree>
    <p:extLst>
      <p:ext uri="{BB962C8B-B14F-4D97-AF65-F5344CB8AC3E}">
        <p14:creationId xmlns:p14="http://schemas.microsoft.com/office/powerpoint/2010/main" val="33825322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4B05C0A-E401-A993-01BF-CD400419ED18}"/>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FD0A9F91-F99E-EA68-CAEB-94F50CF20F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70" y="508090"/>
            <a:ext cx="5021183"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BEE76A8-21B2-550F-F2B6-55D70BDB6B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70" y="508090"/>
            <a:ext cx="5021183"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EE5B982F-3DFA-EE3F-2161-2EAE116505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62168" y="6209925"/>
            <a:ext cx="5021183"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8" name="Rectangle 17">
            <a:extLst>
              <a:ext uri="{FF2B5EF4-FFF2-40B4-BE49-F238E27FC236}">
                <a16:creationId xmlns:a16="http://schemas.microsoft.com/office/drawing/2014/main" id="{43FAAF07-1B91-2697-2C15-E8FB1C10F6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D249890E-57F4-BE16-F475-B95883B895C0}"/>
              </a:ext>
            </a:extLst>
          </p:cNvPr>
          <p:cNvSpPr>
            <a:spLocks noGrp="1"/>
          </p:cNvSpPr>
          <p:nvPr>
            <p:ph type="title"/>
          </p:nvPr>
        </p:nvSpPr>
        <p:spPr>
          <a:xfrm>
            <a:off x="517870" y="978409"/>
            <a:ext cx="6527364" cy="1109952"/>
          </a:xfrm>
        </p:spPr>
        <p:txBody>
          <a:bodyPr vert="horz" lIns="91440" tIns="45720" rIns="91440" bIns="45720" rtlCol="0" anchor="t">
            <a:normAutofit/>
          </a:bodyPr>
          <a:lstStyle/>
          <a:p>
            <a:r>
              <a:rPr lang="en-US" sz="4800" b="1" kern="1200" dirty="0">
                <a:solidFill>
                  <a:schemeClr val="tx1"/>
                </a:solidFill>
                <a:latin typeface="+mj-lt"/>
                <a:ea typeface="+mj-ea"/>
                <a:cs typeface="+mj-cs"/>
              </a:rPr>
              <a:t>Art. </a:t>
            </a:r>
            <a:r>
              <a:rPr lang="en-US" sz="4800" dirty="0"/>
              <a:t>26(3)</a:t>
            </a:r>
            <a:r>
              <a:rPr lang="en-US" sz="4800" b="1" kern="1200" dirty="0">
                <a:solidFill>
                  <a:schemeClr val="tx1"/>
                </a:solidFill>
                <a:latin typeface="+mj-lt"/>
                <a:ea typeface="+mj-ea"/>
                <a:cs typeface="+mj-cs"/>
              </a:rPr>
              <a:t> DSA</a:t>
            </a:r>
          </a:p>
        </p:txBody>
      </p:sp>
      <p:sp>
        <p:nvSpPr>
          <p:cNvPr id="4" name="Date Placeholder 3">
            <a:extLst>
              <a:ext uri="{FF2B5EF4-FFF2-40B4-BE49-F238E27FC236}">
                <a16:creationId xmlns:a16="http://schemas.microsoft.com/office/drawing/2014/main" id="{2698DA78-D7D9-0999-99C7-895AF0AC5383}"/>
              </a:ext>
            </a:extLst>
          </p:cNvPr>
          <p:cNvSpPr>
            <a:spLocks noGrp="1"/>
          </p:cNvSpPr>
          <p:nvPr>
            <p:ph type="dt" sz="half" idx="10"/>
          </p:nvPr>
        </p:nvSpPr>
        <p:spPr>
          <a:xfrm>
            <a:off x="517870" y="6420414"/>
            <a:ext cx="2743200" cy="365125"/>
          </a:xfrm>
        </p:spPr>
        <p:txBody>
          <a:bodyPr vert="horz" lIns="91440" tIns="45720" rIns="91440" bIns="45720" rtlCol="0" anchor="ctr">
            <a:normAutofit/>
          </a:bodyPr>
          <a:lstStyle/>
          <a:p>
            <a:pPr>
              <a:spcAft>
                <a:spcPts val="600"/>
              </a:spcAft>
            </a:pPr>
            <a:fld id="{79D44673-3D7D-4DA4-8694-3884C26BCA78}" type="datetime1">
              <a:rPr lang="en-US" smtClean="0"/>
              <a:pPr>
                <a:spcAft>
                  <a:spcPts val="600"/>
                </a:spcAft>
              </a:pPr>
              <a:t>3/22/24</a:t>
            </a:fld>
            <a:endParaRPr lang="en-US"/>
          </a:p>
        </p:txBody>
      </p:sp>
      <p:sp>
        <p:nvSpPr>
          <p:cNvPr id="6" name="Slide Number Placeholder 5">
            <a:extLst>
              <a:ext uri="{FF2B5EF4-FFF2-40B4-BE49-F238E27FC236}">
                <a16:creationId xmlns:a16="http://schemas.microsoft.com/office/drawing/2014/main" id="{0331B4DC-BEE6-AF51-E3EC-15EE8C92FBE6}"/>
              </a:ext>
            </a:extLst>
          </p:cNvPr>
          <p:cNvSpPr>
            <a:spLocks noGrp="1"/>
          </p:cNvSpPr>
          <p:nvPr>
            <p:ph type="sldNum" sz="quarter" idx="12"/>
          </p:nvPr>
        </p:nvSpPr>
        <p:spPr>
          <a:xfrm>
            <a:off x="11454317" y="6420414"/>
            <a:ext cx="637909" cy="365125"/>
          </a:xfrm>
        </p:spPr>
        <p:txBody>
          <a:bodyPr vert="horz" lIns="91440" tIns="45720" rIns="91440" bIns="45720" rtlCol="0" anchor="ctr">
            <a:normAutofit/>
          </a:bodyPr>
          <a:lstStyle/>
          <a:p>
            <a:pPr>
              <a:spcAft>
                <a:spcPts val="600"/>
              </a:spcAft>
            </a:pPr>
            <a:fld id="{DFDF98CC-160E-494C-8C3C-8CDC5FA257DE}" type="slidenum">
              <a:rPr lang="en-US" smtClean="0"/>
              <a:pPr>
                <a:spcAft>
                  <a:spcPts val="600"/>
                </a:spcAft>
              </a:pPr>
              <a:t>16</a:t>
            </a:fld>
            <a:endParaRPr lang="en-US"/>
          </a:p>
        </p:txBody>
      </p:sp>
      <p:sp>
        <p:nvSpPr>
          <p:cNvPr id="20" name="Freeform: Shape 19">
            <a:extLst>
              <a:ext uri="{FF2B5EF4-FFF2-40B4-BE49-F238E27FC236}">
                <a16:creationId xmlns:a16="http://schemas.microsoft.com/office/drawing/2014/main" id="{E94E1D7F-6543-EA4B-8D1E-56F23910B0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69" y="508090"/>
            <a:ext cx="11153214" cy="149279"/>
          </a:xfrm>
          <a:custGeom>
            <a:avLst/>
            <a:gdLst>
              <a:gd name="connsiteX0" fmla="*/ 0 w 8085002"/>
              <a:gd name="connsiteY0" fmla="*/ 0 h 149279"/>
              <a:gd name="connsiteX1" fmla="*/ 8085002 w 8085002"/>
              <a:gd name="connsiteY1" fmla="*/ 0 h 149279"/>
              <a:gd name="connsiteX2" fmla="*/ 8085002 w 8085002"/>
              <a:gd name="connsiteY2" fmla="*/ 149279 h 149279"/>
              <a:gd name="connsiteX3" fmla="*/ 0 w 8085002"/>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8085002" h="149279">
                <a:moveTo>
                  <a:pt x="0" y="0"/>
                </a:moveTo>
                <a:lnTo>
                  <a:pt x="8085002" y="0"/>
                </a:lnTo>
                <a:lnTo>
                  <a:pt x="8085002"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5" name="Picture 4">
            <a:extLst>
              <a:ext uri="{FF2B5EF4-FFF2-40B4-BE49-F238E27FC236}">
                <a16:creationId xmlns:a16="http://schemas.microsoft.com/office/drawing/2014/main" id="{28BE1755-F5B2-93D7-2351-6BFF005E354B}"/>
              </a:ext>
            </a:extLst>
          </p:cNvPr>
          <p:cNvPicPr>
            <a:picLocks noChangeAspect="1"/>
          </p:cNvPicPr>
          <p:nvPr/>
        </p:nvPicPr>
        <p:blipFill>
          <a:blip r:embed="rId2"/>
          <a:stretch>
            <a:fillRect/>
          </a:stretch>
        </p:blipFill>
        <p:spPr>
          <a:xfrm>
            <a:off x="642723" y="2800139"/>
            <a:ext cx="10903506" cy="1190790"/>
          </a:xfrm>
          <a:prstGeom prst="rect">
            <a:avLst/>
          </a:prstGeom>
        </p:spPr>
      </p:pic>
    </p:spTree>
    <p:extLst>
      <p:ext uri="{BB962C8B-B14F-4D97-AF65-F5344CB8AC3E}">
        <p14:creationId xmlns:p14="http://schemas.microsoft.com/office/powerpoint/2010/main" val="475272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2AFEB35-340F-C98D-68BC-31F855FD2976}"/>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8B6C5220-22BF-110E-E79F-DEF8AAF7B3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70" y="508090"/>
            <a:ext cx="5021183"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5F29DD49-4094-216E-9E45-A9C24E9D79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70" y="508090"/>
            <a:ext cx="5021183"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7" name="Rectangle 16">
            <a:extLst>
              <a:ext uri="{FF2B5EF4-FFF2-40B4-BE49-F238E27FC236}">
                <a16:creationId xmlns:a16="http://schemas.microsoft.com/office/drawing/2014/main" id="{F6F237FD-EF3A-99C5-200C-3B0CF84465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Date Placeholder 3">
            <a:extLst>
              <a:ext uri="{FF2B5EF4-FFF2-40B4-BE49-F238E27FC236}">
                <a16:creationId xmlns:a16="http://schemas.microsoft.com/office/drawing/2014/main" id="{7B131805-2AD8-0269-10F9-A057B588305B}"/>
              </a:ext>
            </a:extLst>
          </p:cNvPr>
          <p:cNvSpPr>
            <a:spLocks noGrp="1"/>
          </p:cNvSpPr>
          <p:nvPr>
            <p:ph type="dt" sz="half" idx="10"/>
          </p:nvPr>
        </p:nvSpPr>
        <p:spPr>
          <a:xfrm>
            <a:off x="517870" y="6420414"/>
            <a:ext cx="2743200" cy="365125"/>
          </a:xfrm>
        </p:spPr>
        <p:txBody>
          <a:bodyPr vert="horz" lIns="91440" tIns="45720" rIns="91440" bIns="45720" rtlCol="0" anchor="ctr">
            <a:normAutofit/>
          </a:bodyPr>
          <a:lstStyle/>
          <a:p>
            <a:pPr>
              <a:spcAft>
                <a:spcPts val="600"/>
              </a:spcAft>
            </a:pPr>
            <a:fld id="{79D44673-3D7D-4DA4-8694-3884C26BCA78}" type="datetime1">
              <a:rPr lang="en-US">
                <a:solidFill>
                  <a:srgbClr val="FFFFFF"/>
                </a:solidFill>
              </a:rPr>
              <a:pPr>
                <a:spcAft>
                  <a:spcPts val="600"/>
                </a:spcAft>
              </a:pPr>
              <a:t>3/22/24</a:t>
            </a:fld>
            <a:endParaRPr lang="en-US">
              <a:solidFill>
                <a:srgbClr val="FFFFFF"/>
              </a:solidFill>
            </a:endParaRPr>
          </a:p>
        </p:txBody>
      </p:sp>
      <p:sp>
        <p:nvSpPr>
          <p:cNvPr id="6" name="Slide Number Placeholder 5">
            <a:extLst>
              <a:ext uri="{FF2B5EF4-FFF2-40B4-BE49-F238E27FC236}">
                <a16:creationId xmlns:a16="http://schemas.microsoft.com/office/drawing/2014/main" id="{AA5C7594-D61F-39DB-DC32-80CDCBAE2E5C}"/>
              </a:ext>
            </a:extLst>
          </p:cNvPr>
          <p:cNvSpPr>
            <a:spLocks noGrp="1"/>
          </p:cNvSpPr>
          <p:nvPr>
            <p:ph type="sldNum" sz="quarter" idx="12"/>
          </p:nvPr>
        </p:nvSpPr>
        <p:spPr>
          <a:xfrm>
            <a:off x="11454317" y="6420414"/>
            <a:ext cx="637909" cy="365125"/>
          </a:xfrm>
        </p:spPr>
        <p:txBody>
          <a:bodyPr vert="horz" lIns="91440" tIns="45720" rIns="91440" bIns="45720" rtlCol="0" anchor="ctr">
            <a:normAutofit/>
          </a:bodyPr>
          <a:lstStyle/>
          <a:p>
            <a:pPr>
              <a:spcAft>
                <a:spcPts val="600"/>
              </a:spcAft>
            </a:pPr>
            <a:fld id="{DFDF98CC-160E-494C-8C3C-8CDC5FA257DE}" type="slidenum">
              <a:rPr lang="en-US">
                <a:solidFill>
                  <a:srgbClr val="FFFFFF"/>
                </a:solidFill>
              </a:rPr>
              <a:pPr>
                <a:spcAft>
                  <a:spcPts val="600"/>
                </a:spcAft>
              </a:pPr>
              <a:t>17</a:t>
            </a:fld>
            <a:endParaRPr lang="en-US">
              <a:solidFill>
                <a:srgbClr val="FFFFFF"/>
              </a:solidFill>
            </a:endParaRPr>
          </a:p>
        </p:txBody>
      </p:sp>
      <p:pic>
        <p:nvPicPr>
          <p:cNvPr id="9" name="Content Placeholder 8" descr="A screenshot of a website&#10;&#10;Description automatically generated">
            <a:extLst>
              <a:ext uri="{FF2B5EF4-FFF2-40B4-BE49-F238E27FC236}">
                <a16:creationId xmlns:a16="http://schemas.microsoft.com/office/drawing/2014/main" id="{8F61E408-77A9-C853-4D1D-D5373BC89F87}"/>
              </a:ext>
            </a:extLst>
          </p:cNvPr>
          <p:cNvPicPr>
            <a:picLocks noGrp="1" noChangeAspect="1"/>
          </p:cNvPicPr>
          <p:nvPr>
            <p:ph idx="1"/>
          </p:nvPr>
        </p:nvPicPr>
        <p:blipFill>
          <a:blip r:embed="rId2"/>
          <a:stretch>
            <a:fillRect/>
          </a:stretch>
        </p:blipFill>
        <p:spPr>
          <a:xfrm>
            <a:off x="-8676" y="299107"/>
            <a:ext cx="12200676" cy="6259784"/>
          </a:xfrm>
        </p:spPr>
      </p:pic>
    </p:spTree>
    <p:extLst>
      <p:ext uri="{BB962C8B-B14F-4D97-AF65-F5344CB8AC3E}">
        <p14:creationId xmlns:p14="http://schemas.microsoft.com/office/powerpoint/2010/main" val="29847665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63AE5D-926B-C142-A804-9D85E51851F6}"/>
              </a:ext>
            </a:extLst>
          </p:cNvPr>
          <p:cNvSpPr>
            <a:spLocks noGrp="1"/>
          </p:cNvSpPr>
          <p:nvPr>
            <p:ph type="title"/>
          </p:nvPr>
        </p:nvSpPr>
        <p:spPr/>
        <p:txBody>
          <a:bodyPr/>
          <a:lstStyle/>
          <a:p>
            <a:endParaRPr lang="en-GB" dirty="0"/>
          </a:p>
        </p:txBody>
      </p:sp>
      <p:pic>
        <p:nvPicPr>
          <p:cNvPr id="5" name="Content Placeholder 4" descr="A close up of a sign&#10;&#10;Description automatically generated">
            <a:extLst>
              <a:ext uri="{FF2B5EF4-FFF2-40B4-BE49-F238E27FC236}">
                <a16:creationId xmlns:a16="http://schemas.microsoft.com/office/drawing/2014/main" id="{B4EEC80C-F81D-07D0-E4BB-F1741FEF6FB2}"/>
              </a:ext>
            </a:extLst>
          </p:cNvPr>
          <p:cNvPicPr>
            <a:picLocks noGrp="1" noChangeAspect="1"/>
          </p:cNvPicPr>
          <p:nvPr>
            <p:ph idx="1"/>
          </p:nvPr>
        </p:nvPicPr>
        <p:blipFill>
          <a:blip r:embed="rId2"/>
          <a:stretch>
            <a:fillRect/>
          </a:stretch>
        </p:blipFill>
        <p:spPr>
          <a:xfrm>
            <a:off x="927100" y="365125"/>
            <a:ext cx="10426700" cy="1485900"/>
          </a:xfrm>
        </p:spPr>
      </p:pic>
      <p:pic>
        <p:nvPicPr>
          <p:cNvPr id="7" name="Picture 6" descr="A close-up of a document&#10;&#10;Description automatically generated">
            <a:extLst>
              <a:ext uri="{FF2B5EF4-FFF2-40B4-BE49-F238E27FC236}">
                <a16:creationId xmlns:a16="http://schemas.microsoft.com/office/drawing/2014/main" id="{0B550371-F9D0-D6B1-CF54-165A6F753913}"/>
              </a:ext>
            </a:extLst>
          </p:cNvPr>
          <p:cNvPicPr>
            <a:picLocks noChangeAspect="1"/>
          </p:cNvPicPr>
          <p:nvPr/>
        </p:nvPicPr>
        <p:blipFill>
          <a:blip r:embed="rId3"/>
          <a:stretch>
            <a:fillRect/>
          </a:stretch>
        </p:blipFill>
        <p:spPr>
          <a:xfrm>
            <a:off x="2606040" y="1995488"/>
            <a:ext cx="6719570" cy="4189952"/>
          </a:xfrm>
          <a:prstGeom prst="rect">
            <a:avLst/>
          </a:prstGeom>
        </p:spPr>
      </p:pic>
      <mc:AlternateContent xmlns:mc="http://schemas.openxmlformats.org/markup-compatibility/2006" xmlns:p14="http://schemas.microsoft.com/office/powerpoint/2010/main">
        <mc:Choice Requires="p14">
          <p:contentPart p14:bwMode="auto" r:id="rId4">
            <p14:nvContentPartPr>
              <p14:cNvPr id="8" name="Ink 7">
                <a:extLst>
                  <a:ext uri="{FF2B5EF4-FFF2-40B4-BE49-F238E27FC236}">
                    <a16:creationId xmlns:a16="http://schemas.microsoft.com/office/drawing/2014/main" id="{06485EE1-9023-0A0A-58ED-D24676BCE2A2}"/>
                  </a:ext>
                </a:extLst>
              </p14:cNvPr>
              <p14:cNvContentPartPr/>
              <p14:nvPr/>
            </p14:nvContentPartPr>
            <p14:xfrm>
              <a:off x="6083880" y="2379000"/>
              <a:ext cx="1159920" cy="32760"/>
            </p14:xfrm>
          </p:contentPart>
        </mc:Choice>
        <mc:Fallback xmlns="">
          <p:pic>
            <p:nvPicPr>
              <p:cNvPr id="8" name="Ink 7">
                <a:extLst>
                  <a:ext uri="{FF2B5EF4-FFF2-40B4-BE49-F238E27FC236}">
                    <a16:creationId xmlns:a16="http://schemas.microsoft.com/office/drawing/2014/main" id="{06485EE1-9023-0A0A-58ED-D24676BCE2A2}"/>
                  </a:ext>
                </a:extLst>
              </p:cNvPr>
              <p:cNvPicPr/>
              <p:nvPr/>
            </p:nvPicPr>
            <p:blipFill>
              <a:blip r:embed="rId5"/>
              <a:stretch>
                <a:fillRect/>
              </a:stretch>
            </p:blipFill>
            <p:spPr>
              <a:xfrm>
                <a:off x="6011880" y="2235000"/>
                <a:ext cx="1303560" cy="3204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9" name="Ink 8">
                <a:extLst>
                  <a:ext uri="{FF2B5EF4-FFF2-40B4-BE49-F238E27FC236}">
                    <a16:creationId xmlns:a16="http://schemas.microsoft.com/office/drawing/2014/main" id="{AD01D190-EAF5-D434-17E8-34B8DAA5A722}"/>
                  </a:ext>
                </a:extLst>
              </p14:cNvPr>
              <p14:cNvContentPartPr/>
              <p14:nvPr/>
            </p14:nvContentPartPr>
            <p14:xfrm>
              <a:off x="5575560" y="5182320"/>
              <a:ext cx="1167120" cy="27360"/>
            </p14:xfrm>
          </p:contentPart>
        </mc:Choice>
        <mc:Fallback xmlns="">
          <p:pic>
            <p:nvPicPr>
              <p:cNvPr id="9" name="Ink 8">
                <a:extLst>
                  <a:ext uri="{FF2B5EF4-FFF2-40B4-BE49-F238E27FC236}">
                    <a16:creationId xmlns:a16="http://schemas.microsoft.com/office/drawing/2014/main" id="{AD01D190-EAF5-D434-17E8-34B8DAA5A722}"/>
                  </a:ext>
                </a:extLst>
              </p:cNvPr>
              <p:cNvPicPr/>
              <p:nvPr/>
            </p:nvPicPr>
            <p:blipFill>
              <a:blip r:embed="rId7"/>
              <a:stretch>
                <a:fillRect/>
              </a:stretch>
            </p:blipFill>
            <p:spPr>
              <a:xfrm>
                <a:off x="5503560" y="5038680"/>
                <a:ext cx="1310760" cy="315000"/>
              </a:xfrm>
              <a:prstGeom prst="rect">
                <a:avLst/>
              </a:prstGeom>
            </p:spPr>
          </p:pic>
        </mc:Fallback>
      </mc:AlternateContent>
    </p:spTree>
    <p:extLst>
      <p:ext uri="{BB962C8B-B14F-4D97-AF65-F5344CB8AC3E}">
        <p14:creationId xmlns:p14="http://schemas.microsoft.com/office/powerpoint/2010/main" val="19846864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white and blue cover with blue text&#10;&#10;Description automatically generated">
            <a:extLst>
              <a:ext uri="{FF2B5EF4-FFF2-40B4-BE49-F238E27FC236}">
                <a16:creationId xmlns:a16="http://schemas.microsoft.com/office/drawing/2014/main" id="{7FFA0C87-557D-E90D-85F7-11EFACF47109}"/>
              </a:ext>
            </a:extLst>
          </p:cNvPr>
          <p:cNvPicPr>
            <a:picLocks noGrp="1" noChangeAspect="1"/>
          </p:cNvPicPr>
          <p:nvPr>
            <p:ph idx="1"/>
          </p:nvPr>
        </p:nvPicPr>
        <p:blipFill>
          <a:blip r:embed="rId2"/>
          <a:stretch>
            <a:fillRect/>
          </a:stretch>
        </p:blipFill>
        <p:spPr>
          <a:xfrm>
            <a:off x="640080" y="469722"/>
            <a:ext cx="4144980" cy="5918555"/>
          </a:xfrm>
          <a:ln>
            <a:solidFill>
              <a:schemeClr val="tx1"/>
            </a:solidFill>
          </a:ln>
        </p:spPr>
      </p:pic>
      <p:pic>
        <p:nvPicPr>
          <p:cNvPr id="7" name="Picture 6" descr="A white box with black text&#10;&#10;Description automatically generated">
            <a:extLst>
              <a:ext uri="{FF2B5EF4-FFF2-40B4-BE49-F238E27FC236}">
                <a16:creationId xmlns:a16="http://schemas.microsoft.com/office/drawing/2014/main" id="{1D614FC3-8EA5-579F-32FC-40110672C902}"/>
              </a:ext>
            </a:extLst>
          </p:cNvPr>
          <p:cNvPicPr>
            <a:picLocks noChangeAspect="1"/>
          </p:cNvPicPr>
          <p:nvPr/>
        </p:nvPicPr>
        <p:blipFill>
          <a:blip r:embed="rId3"/>
          <a:stretch>
            <a:fillRect/>
          </a:stretch>
        </p:blipFill>
        <p:spPr>
          <a:xfrm>
            <a:off x="3779520" y="2899410"/>
            <a:ext cx="7772400" cy="2794676"/>
          </a:xfrm>
          <a:prstGeom prst="rect">
            <a:avLst/>
          </a:prstGeom>
          <a:ln>
            <a:solidFill>
              <a:schemeClr val="tx1"/>
            </a:solidFill>
          </a:ln>
        </p:spPr>
      </p:pic>
    </p:spTree>
    <p:extLst>
      <p:ext uri="{BB962C8B-B14F-4D97-AF65-F5344CB8AC3E}">
        <p14:creationId xmlns:p14="http://schemas.microsoft.com/office/powerpoint/2010/main" val="8067339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4B4B27-C6BF-0944-4533-CDBCCCC44391}"/>
              </a:ext>
            </a:extLst>
          </p:cNvPr>
          <p:cNvSpPr>
            <a:spLocks noGrp="1"/>
          </p:cNvSpPr>
          <p:nvPr>
            <p:ph type="title"/>
          </p:nvPr>
        </p:nvSpPr>
        <p:spPr/>
        <p:txBody>
          <a:bodyPr/>
          <a:lstStyle/>
          <a:p>
            <a:endParaRPr lang="en-GB"/>
          </a:p>
        </p:txBody>
      </p:sp>
      <p:pic>
        <p:nvPicPr>
          <p:cNvPr id="5" name="Content Placeholder 4" descr="A close-up of a text&#10;&#10;Description automatically generated">
            <a:extLst>
              <a:ext uri="{FF2B5EF4-FFF2-40B4-BE49-F238E27FC236}">
                <a16:creationId xmlns:a16="http://schemas.microsoft.com/office/drawing/2014/main" id="{17F6AAD8-F6E2-F508-6DEA-2EC1015A8FBA}"/>
              </a:ext>
            </a:extLst>
          </p:cNvPr>
          <p:cNvPicPr>
            <a:picLocks noGrp="1" noChangeAspect="1"/>
          </p:cNvPicPr>
          <p:nvPr>
            <p:ph idx="1"/>
          </p:nvPr>
        </p:nvPicPr>
        <p:blipFill>
          <a:blip r:embed="rId2"/>
          <a:stretch>
            <a:fillRect/>
          </a:stretch>
        </p:blipFill>
        <p:spPr>
          <a:xfrm>
            <a:off x="0" y="0"/>
            <a:ext cx="6461760" cy="2537558"/>
          </a:xfrm>
        </p:spPr>
      </p:pic>
      <p:pic>
        <p:nvPicPr>
          <p:cNvPr id="9" name="Picture 8" descr="A close-up of a computer screen&#10;&#10;Description automatically generated">
            <a:extLst>
              <a:ext uri="{FF2B5EF4-FFF2-40B4-BE49-F238E27FC236}">
                <a16:creationId xmlns:a16="http://schemas.microsoft.com/office/drawing/2014/main" id="{122EA177-891E-6A99-76FF-85F87EA39635}"/>
              </a:ext>
            </a:extLst>
          </p:cNvPr>
          <p:cNvPicPr>
            <a:picLocks noChangeAspect="1"/>
          </p:cNvPicPr>
          <p:nvPr/>
        </p:nvPicPr>
        <p:blipFill>
          <a:blip r:embed="rId3"/>
          <a:stretch>
            <a:fillRect/>
          </a:stretch>
        </p:blipFill>
        <p:spPr>
          <a:xfrm>
            <a:off x="0" y="4722463"/>
            <a:ext cx="7772400" cy="2181257"/>
          </a:xfrm>
          <a:prstGeom prst="rect">
            <a:avLst/>
          </a:prstGeom>
        </p:spPr>
      </p:pic>
      <p:pic>
        <p:nvPicPr>
          <p:cNvPr id="7" name="Picture 6" descr="A close-up of a text&#10;&#10;Description automatically generated">
            <a:extLst>
              <a:ext uri="{FF2B5EF4-FFF2-40B4-BE49-F238E27FC236}">
                <a16:creationId xmlns:a16="http://schemas.microsoft.com/office/drawing/2014/main" id="{5039C48A-C153-EAEA-0D3B-905D146947B9}"/>
              </a:ext>
            </a:extLst>
          </p:cNvPr>
          <p:cNvPicPr>
            <a:picLocks noChangeAspect="1"/>
          </p:cNvPicPr>
          <p:nvPr/>
        </p:nvPicPr>
        <p:blipFill>
          <a:blip r:embed="rId4"/>
          <a:stretch>
            <a:fillRect/>
          </a:stretch>
        </p:blipFill>
        <p:spPr>
          <a:xfrm>
            <a:off x="3636712" y="1622190"/>
            <a:ext cx="8271376" cy="3613619"/>
          </a:xfrm>
          <a:prstGeom prst="rect">
            <a:avLst/>
          </a:prstGeom>
        </p:spPr>
      </p:pic>
    </p:spTree>
    <p:extLst>
      <p:ext uri="{BB962C8B-B14F-4D97-AF65-F5344CB8AC3E}">
        <p14:creationId xmlns:p14="http://schemas.microsoft.com/office/powerpoint/2010/main" val="92689004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Content Placeholder 4" descr="A diagram of a general data protection regulation&#10;&#10;Description automatically generated">
            <a:extLst>
              <a:ext uri="{FF2B5EF4-FFF2-40B4-BE49-F238E27FC236}">
                <a16:creationId xmlns:a16="http://schemas.microsoft.com/office/drawing/2014/main" id="{FF075D4E-09EC-FE77-4466-5CDA292E689B}"/>
              </a:ext>
            </a:extLst>
          </p:cNvPr>
          <p:cNvPicPr>
            <a:picLocks noGrp="1" noChangeAspect="1"/>
          </p:cNvPicPr>
          <p:nvPr>
            <p:ph idx="1"/>
          </p:nvPr>
        </p:nvPicPr>
        <p:blipFill rotWithShape="1">
          <a:blip r:embed="rId2"/>
          <a:srcRect l="445"/>
          <a:stretch/>
        </p:blipFill>
        <p:spPr>
          <a:xfrm>
            <a:off x="20" y="1"/>
            <a:ext cx="12191979" cy="6858000"/>
          </a:xfrm>
          <a:prstGeom prst="rect">
            <a:avLst/>
          </a:prstGeom>
        </p:spPr>
      </p:pic>
      <p:grpSp>
        <p:nvGrpSpPr>
          <p:cNvPr id="10" name="Group 9">
            <a:extLst>
              <a:ext uri="{FF2B5EF4-FFF2-40B4-BE49-F238E27FC236}">
                <a16:creationId xmlns:a16="http://schemas.microsoft.com/office/drawing/2014/main" id="{D4D7444E-8572-6DFD-CB75-0984238C716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025" y="6737718"/>
            <a:ext cx="12207200" cy="123363"/>
            <a:chOff x="-5025" y="6737718"/>
            <a:chExt cx="12207200" cy="123363"/>
          </a:xfrm>
        </p:grpSpPr>
        <p:sp>
          <p:nvSpPr>
            <p:cNvPr id="11" name="Rectangle 10">
              <a:extLst>
                <a:ext uri="{FF2B5EF4-FFF2-40B4-BE49-F238E27FC236}">
                  <a16:creationId xmlns:a16="http://schemas.microsoft.com/office/drawing/2014/main" id="{01C89D56-574B-DBE6-E414-A886D4CD9B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26808B29-2E24-7E95-6543-9B0B821797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70064213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diagram of a person with a figure and a pen&#10;&#10;Description automatically generated with medium confidence">
            <a:extLst>
              <a:ext uri="{FF2B5EF4-FFF2-40B4-BE49-F238E27FC236}">
                <a16:creationId xmlns:a16="http://schemas.microsoft.com/office/drawing/2014/main" id="{B4E5F64C-2843-1ECF-C796-911F5A38A8E7}"/>
              </a:ext>
            </a:extLst>
          </p:cNvPr>
          <p:cNvPicPr>
            <a:picLocks noGrp="1" noChangeAspect="1"/>
          </p:cNvPicPr>
          <p:nvPr>
            <p:ph idx="1"/>
          </p:nvPr>
        </p:nvPicPr>
        <p:blipFill>
          <a:blip r:embed="rId2"/>
          <a:stretch>
            <a:fillRect/>
          </a:stretch>
        </p:blipFill>
        <p:spPr>
          <a:xfrm>
            <a:off x="2372849" y="429542"/>
            <a:ext cx="7446301" cy="5998915"/>
          </a:xfrm>
        </p:spPr>
      </p:pic>
    </p:spTree>
    <p:extLst>
      <p:ext uri="{BB962C8B-B14F-4D97-AF65-F5344CB8AC3E}">
        <p14:creationId xmlns:p14="http://schemas.microsoft.com/office/powerpoint/2010/main" val="403375301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314C20-8973-FDA8-C774-308C84D03953}"/>
              </a:ext>
            </a:extLst>
          </p:cNvPr>
          <p:cNvSpPr>
            <a:spLocks noGrp="1"/>
          </p:cNvSpPr>
          <p:nvPr>
            <p:ph type="title"/>
          </p:nvPr>
        </p:nvSpPr>
        <p:spPr/>
        <p:txBody>
          <a:bodyPr/>
          <a:lstStyle/>
          <a:p>
            <a:endParaRPr lang="en-GB"/>
          </a:p>
        </p:txBody>
      </p:sp>
      <p:pic>
        <p:nvPicPr>
          <p:cNvPr id="5" name="Content Placeholder 4" descr="A diagram of a diagram&#10;&#10;Description automatically generated">
            <a:extLst>
              <a:ext uri="{FF2B5EF4-FFF2-40B4-BE49-F238E27FC236}">
                <a16:creationId xmlns:a16="http://schemas.microsoft.com/office/drawing/2014/main" id="{2CABE23D-6C7A-86F4-400E-F703D9844F7A}"/>
              </a:ext>
            </a:extLst>
          </p:cNvPr>
          <p:cNvPicPr>
            <a:picLocks noGrp="1" noChangeAspect="1"/>
          </p:cNvPicPr>
          <p:nvPr>
            <p:ph idx="1"/>
          </p:nvPr>
        </p:nvPicPr>
        <p:blipFill>
          <a:blip r:embed="rId2"/>
          <a:stretch>
            <a:fillRect/>
          </a:stretch>
        </p:blipFill>
        <p:spPr>
          <a:xfrm>
            <a:off x="548337" y="365125"/>
            <a:ext cx="11095326" cy="5811838"/>
          </a:xfrm>
        </p:spPr>
      </p:pic>
    </p:spTree>
    <p:extLst>
      <p:ext uri="{BB962C8B-B14F-4D97-AF65-F5344CB8AC3E}">
        <p14:creationId xmlns:p14="http://schemas.microsoft.com/office/powerpoint/2010/main" val="34706879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Content Placeholder 4" descr="A screenshot of a computer&#10;&#10;Description automatically generated">
            <a:extLst>
              <a:ext uri="{FF2B5EF4-FFF2-40B4-BE49-F238E27FC236}">
                <a16:creationId xmlns:a16="http://schemas.microsoft.com/office/drawing/2014/main" id="{7D604E29-B849-7999-E943-21AE33F5B6B1}"/>
              </a:ext>
            </a:extLst>
          </p:cNvPr>
          <p:cNvPicPr>
            <a:picLocks noGrp="1" noChangeAspect="1"/>
          </p:cNvPicPr>
          <p:nvPr>
            <p:ph idx="1"/>
          </p:nvPr>
        </p:nvPicPr>
        <p:blipFill rotWithShape="1">
          <a:blip r:embed="rId2"/>
          <a:srcRect l="29" r="1286"/>
          <a:stretch/>
        </p:blipFill>
        <p:spPr>
          <a:xfrm>
            <a:off x="20" y="1282"/>
            <a:ext cx="12191980" cy="6856718"/>
          </a:xfrm>
          <a:prstGeom prst="rect">
            <a:avLst/>
          </a:prstGeom>
        </p:spPr>
      </p:pic>
    </p:spTree>
    <p:extLst>
      <p:ext uri="{BB962C8B-B14F-4D97-AF65-F5344CB8AC3E}">
        <p14:creationId xmlns:p14="http://schemas.microsoft.com/office/powerpoint/2010/main" val="405115500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white background with text and green text&#10;&#10;Description automatically generated">
            <a:extLst>
              <a:ext uri="{FF2B5EF4-FFF2-40B4-BE49-F238E27FC236}">
                <a16:creationId xmlns:a16="http://schemas.microsoft.com/office/drawing/2014/main" id="{0BD6106C-7511-6B3A-8074-0336E6AE5252}"/>
              </a:ext>
            </a:extLst>
          </p:cNvPr>
          <p:cNvPicPr>
            <a:picLocks noGrp="1" noChangeAspect="1"/>
          </p:cNvPicPr>
          <p:nvPr>
            <p:ph idx="1"/>
          </p:nvPr>
        </p:nvPicPr>
        <p:blipFill>
          <a:blip r:embed="rId2"/>
          <a:stretch>
            <a:fillRect/>
          </a:stretch>
        </p:blipFill>
        <p:spPr>
          <a:xfrm>
            <a:off x="0" y="0"/>
            <a:ext cx="2399734" cy="1935480"/>
          </a:xfrm>
        </p:spPr>
      </p:pic>
      <p:pic>
        <p:nvPicPr>
          <p:cNvPr id="7" name="Picture 6" descr="A document with text on it&#10;&#10;Description automatically generated">
            <a:extLst>
              <a:ext uri="{FF2B5EF4-FFF2-40B4-BE49-F238E27FC236}">
                <a16:creationId xmlns:a16="http://schemas.microsoft.com/office/drawing/2014/main" id="{8167F306-C7E9-D77C-C1C6-09D4BA893087}"/>
              </a:ext>
            </a:extLst>
          </p:cNvPr>
          <p:cNvPicPr>
            <a:picLocks noChangeAspect="1"/>
          </p:cNvPicPr>
          <p:nvPr/>
        </p:nvPicPr>
        <p:blipFill>
          <a:blip r:embed="rId3"/>
          <a:stretch>
            <a:fillRect/>
          </a:stretch>
        </p:blipFill>
        <p:spPr>
          <a:xfrm>
            <a:off x="2614380" y="967740"/>
            <a:ext cx="8785140" cy="4509366"/>
          </a:xfrm>
          <a:prstGeom prst="rect">
            <a:avLst/>
          </a:prstGeom>
        </p:spPr>
      </p:pic>
    </p:spTree>
    <p:extLst>
      <p:ext uri="{BB962C8B-B14F-4D97-AF65-F5344CB8AC3E}">
        <p14:creationId xmlns:p14="http://schemas.microsoft.com/office/powerpoint/2010/main" val="321530257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93AE57-DBEC-4A46-97EA-F1E830CB0BCF}"/>
            </a:ext>
          </a:extLst>
        </p:cNvPr>
        <p:cNvGrpSpPr/>
        <p:nvPr/>
      </p:nvGrpSpPr>
      <p:grpSpPr>
        <a:xfrm>
          <a:off x="0" y="0"/>
          <a:ext cx="0" cy="0"/>
          <a:chOff x="0" y="0"/>
          <a:chExt cx="0" cy="0"/>
        </a:xfrm>
      </p:grpSpPr>
      <p:pic>
        <p:nvPicPr>
          <p:cNvPr id="5" name="Content Placeholder 4" descr="A white background with text and green text&#10;&#10;Description automatically generated">
            <a:extLst>
              <a:ext uri="{FF2B5EF4-FFF2-40B4-BE49-F238E27FC236}">
                <a16:creationId xmlns:a16="http://schemas.microsoft.com/office/drawing/2014/main" id="{AE176B13-F1E6-8B95-7E10-4A53E1BAB50E}"/>
              </a:ext>
            </a:extLst>
          </p:cNvPr>
          <p:cNvPicPr>
            <a:picLocks noGrp="1" noChangeAspect="1"/>
          </p:cNvPicPr>
          <p:nvPr>
            <p:ph idx="1"/>
          </p:nvPr>
        </p:nvPicPr>
        <p:blipFill>
          <a:blip r:embed="rId2"/>
          <a:stretch>
            <a:fillRect/>
          </a:stretch>
        </p:blipFill>
        <p:spPr>
          <a:xfrm>
            <a:off x="0" y="0"/>
            <a:ext cx="2399734" cy="1935480"/>
          </a:xfrm>
        </p:spPr>
      </p:pic>
      <p:pic>
        <p:nvPicPr>
          <p:cNvPr id="7" name="Picture 6" descr="A document with text on it&#10;&#10;Description automatically generated">
            <a:extLst>
              <a:ext uri="{FF2B5EF4-FFF2-40B4-BE49-F238E27FC236}">
                <a16:creationId xmlns:a16="http://schemas.microsoft.com/office/drawing/2014/main" id="{028D7419-2292-B7FB-D3FA-1C4FF289DC24}"/>
              </a:ext>
            </a:extLst>
          </p:cNvPr>
          <p:cNvPicPr>
            <a:picLocks noChangeAspect="1"/>
          </p:cNvPicPr>
          <p:nvPr/>
        </p:nvPicPr>
        <p:blipFill>
          <a:blip r:embed="rId3"/>
          <a:stretch>
            <a:fillRect/>
          </a:stretch>
        </p:blipFill>
        <p:spPr>
          <a:xfrm>
            <a:off x="2614380" y="967740"/>
            <a:ext cx="8785140" cy="4509366"/>
          </a:xfrm>
          <a:prstGeom prst="rect">
            <a:avLst/>
          </a:prstGeom>
        </p:spPr>
      </p:pic>
      <mc:AlternateContent xmlns:mc="http://schemas.openxmlformats.org/markup-compatibility/2006" xmlns:p14="http://schemas.microsoft.com/office/powerpoint/2010/main">
        <mc:Choice Requires="p14">
          <p:contentPart p14:bwMode="auto" r:id="rId4">
            <p14:nvContentPartPr>
              <p14:cNvPr id="2" name="Ink 1">
                <a:extLst>
                  <a:ext uri="{FF2B5EF4-FFF2-40B4-BE49-F238E27FC236}">
                    <a16:creationId xmlns:a16="http://schemas.microsoft.com/office/drawing/2014/main" id="{A3EEF13B-91CF-06DA-0663-CA2FEF979955}"/>
                  </a:ext>
                </a:extLst>
              </p14:cNvPr>
              <p14:cNvContentPartPr/>
              <p14:nvPr/>
            </p14:nvContentPartPr>
            <p14:xfrm>
              <a:off x="8037960" y="3863280"/>
              <a:ext cx="2394720" cy="27000"/>
            </p14:xfrm>
          </p:contentPart>
        </mc:Choice>
        <mc:Fallback xmlns="">
          <p:pic>
            <p:nvPicPr>
              <p:cNvPr id="2" name="Ink 1">
                <a:extLst>
                  <a:ext uri="{FF2B5EF4-FFF2-40B4-BE49-F238E27FC236}">
                    <a16:creationId xmlns:a16="http://schemas.microsoft.com/office/drawing/2014/main" id="{A3EEF13B-91CF-06DA-0663-CA2FEF979955}"/>
                  </a:ext>
                </a:extLst>
              </p:cNvPr>
              <p:cNvPicPr/>
              <p:nvPr/>
            </p:nvPicPr>
            <p:blipFill>
              <a:blip r:embed="rId5"/>
              <a:stretch>
                <a:fillRect/>
              </a:stretch>
            </p:blipFill>
            <p:spPr>
              <a:xfrm>
                <a:off x="7965960" y="3719640"/>
                <a:ext cx="2538360" cy="314640"/>
              </a:xfrm>
              <a:prstGeom prst="rect">
                <a:avLst/>
              </a:prstGeom>
            </p:spPr>
          </p:pic>
        </mc:Fallback>
      </mc:AlternateContent>
    </p:spTree>
    <p:extLst>
      <p:ext uri="{BB962C8B-B14F-4D97-AF65-F5344CB8AC3E}">
        <p14:creationId xmlns:p14="http://schemas.microsoft.com/office/powerpoint/2010/main" val="99565285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CBA845-8E9C-949C-F141-393442BE4294}"/>
            </a:ext>
          </a:extLst>
        </p:cNvPr>
        <p:cNvGrpSpPr/>
        <p:nvPr/>
      </p:nvGrpSpPr>
      <p:grpSpPr>
        <a:xfrm>
          <a:off x="0" y="0"/>
          <a:ext cx="0" cy="0"/>
          <a:chOff x="0" y="0"/>
          <a:chExt cx="0" cy="0"/>
        </a:xfrm>
      </p:grpSpPr>
      <p:pic>
        <p:nvPicPr>
          <p:cNvPr id="5" name="Content Placeholder 4" descr="A white background with text and green text&#10;&#10;Description automatically generated">
            <a:extLst>
              <a:ext uri="{FF2B5EF4-FFF2-40B4-BE49-F238E27FC236}">
                <a16:creationId xmlns:a16="http://schemas.microsoft.com/office/drawing/2014/main" id="{B285E208-062D-BCD4-F9E8-1BF6F01F7419}"/>
              </a:ext>
            </a:extLst>
          </p:cNvPr>
          <p:cNvPicPr>
            <a:picLocks noGrp="1" noChangeAspect="1"/>
          </p:cNvPicPr>
          <p:nvPr>
            <p:ph idx="1"/>
          </p:nvPr>
        </p:nvPicPr>
        <p:blipFill>
          <a:blip r:embed="rId2"/>
          <a:stretch>
            <a:fillRect/>
          </a:stretch>
        </p:blipFill>
        <p:spPr>
          <a:xfrm>
            <a:off x="0" y="0"/>
            <a:ext cx="2399734" cy="1935480"/>
          </a:xfrm>
        </p:spPr>
      </p:pic>
      <p:pic>
        <p:nvPicPr>
          <p:cNvPr id="7" name="Picture 6" descr="A document with text on it&#10;&#10;Description automatically generated">
            <a:extLst>
              <a:ext uri="{FF2B5EF4-FFF2-40B4-BE49-F238E27FC236}">
                <a16:creationId xmlns:a16="http://schemas.microsoft.com/office/drawing/2014/main" id="{6CCBA07E-F130-6056-448D-0B7E5526626A}"/>
              </a:ext>
            </a:extLst>
          </p:cNvPr>
          <p:cNvPicPr>
            <a:picLocks noChangeAspect="1"/>
          </p:cNvPicPr>
          <p:nvPr/>
        </p:nvPicPr>
        <p:blipFill>
          <a:blip r:embed="rId3"/>
          <a:stretch>
            <a:fillRect/>
          </a:stretch>
        </p:blipFill>
        <p:spPr>
          <a:xfrm>
            <a:off x="2614380" y="967740"/>
            <a:ext cx="8785140" cy="4509366"/>
          </a:xfrm>
          <a:prstGeom prst="rect">
            <a:avLst/>
          </a:prstGeom>
        </p:spPr>
      </p:pic>
      <mc:AlternateContent xmlns:mc="http://schemas.openxmlformats.org/markup-compatibility/2006" xmlns:p14="http://schemas.microsoft.com/office/powerpoint/2010/main">
        <mc:Choice Requires="p14">
          <p:contentPart p14:bwMode="auto" r:id="rId4">
            <p14:nvContentPartPr>
              <p14:cNvPr id="2" name="Ink 1">
                <a:extLst>
                  <a:ext uri="{FF2B5EF4-FFF2-40B4-BE49-F238E27FC236}">
                    <a16:creationId xmlns:a16="http://schemas.microsoft.com/office/drawing/2014/main" id="{2A75B39C-76F0-F055-9C9A-47701C771208}"/>
                  </a:ext>
                </a:extLst>
              </p14:cNvPr>
              <p14:cNvContentPartPr/>
              <p14:nvPr/>
            </p14:nvContentPartPr>
            <p14:xfrm>
              <a:off x="8037960" y="3863280"/>
              <a:ext cx="2394720" cy="27000"/>
            </p14:xfrm>
          </p:contentPart>
        </mc:Choice>
        <mc:Fallback xmlns="">
          <p:pic>
            <p:nvPicPr>
              <p:cNvPr id="2" name="Ink 1">
                <a:extLst>
                  <a:ext uri="{FF2B5EF4-FFF2-40B4-BE49-F238E27FC236}">
                    <a16:creationId xmlns:a16="http://schemas.microsoft.com/office/drawing/2014/main" id="{2A75B39C-76F0-F055-9C9A-47701C771208}"/>
                  </a:ext>
                </a:extLst>
              </p:cNvPr>
              <p:cNvPicPr/>
              <p:nvPr/>
            </p:nvPicPr>
            <p:blipFill>
              <a:blip r:embed="rId5"/>
              <a:stretch>
                <a:fillRect/>
              </a:stretch>
            </p:blipFill>
            <p:spPr>
              <a:xfrm>
                <a:off x="7965960" y="3719280"/>
                <a:ext cx="2538360" cy="31464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3" name="Ink 2">
                <a:extLst>
                  <a:ext uri="{FF2B5EF4-FFF2-40B4-BE49-F238E27FC236}">
                    <a16:creationId xmlns:a16="http://schemas.microsoft.com/office/drawing/2014/main" id="{B8B09F5A-196F-EAA1-3E06-337449AAA4D0}"/>
                  </a:ext>
                </a:extLst>
              </p14:cNvPr>
              <p14:cNvContentPartPr/>
              <p14:nvPr/>
            </p14:nvContentPartPr>
            <p14:xfrm>
              <a:off x="7625400" y="4665360"/>
              <a:ext cx="3272760" cy="44280"/>
            </p14:xfrm>
          </p:contentPart>
        </mc:Choice>
        <mc:Fallback xmlns="">
          <p:pic>
            <p:nvPicPr>
              <p:cNvPr id="3" name="Ink 2">
                <a:extLst>
                  <a:ext uri="{FF2B5EF4-FFF2-40B4-BE49-F238E27FC236}">
                    <a16:creationId xmlns:a16="http://schemas.microsoft.com/office/drawing/2014/main" id="{B8B09F5A-196F-EAA1-3E06-337449AAA4D0}"/>
                  </a:ext>
                </a:extLst>
              </p:cNvPr>
              <p:cNvPicPr/>
              <p:nvPr/>
            </p:nvPicPr>
            <p:blipFill>
              <a:blip r:embed="rId7"/>
              <a:stretch>
                <a:fillRect/>
              </a:stretch>
            </p:blipFill>
            <p:spPr>
              <a:xfrm>
                <a:off x="7553400" y="4521360"/>
                <a:ext cx="3416400" cy="33192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4" name="Ink 3">
                <a:extLst>
                  <a:ext uri="{FF2B5EF4-FFF2-40B4-BE49-F238E27FC236}">
                    <a16:creationId xmlns:a16="http://schemas.microsoft.com/office/drawing/2014/main" id="{CAE62FE1-A4C7-0FB4-347E-F69EAC655737}"/>
                  </a:ext>
                </a:extLst>
              </p14:cNvPr>
              <p14:cNvContentPartPr/>
              <p14:nvPr/>
            </p14:nvContentPartPr>
            <p14:xfrm>
              <a:off x="3479640" y="4959480"/>
              <a:ext cx="6280920" cy="123480"/>
            </p14:xfrm>
          </p:contentPart>
        </mc:Choice>
        <mc:Fallback xmlns="">
          <p:pic>
            <p:nvPicPr>
              <p:cNvPr id="4" name="Ink 3">
                <a:extLst>
                  <a:ext uri="{FF2B5EF4-FFF2-40B4-BE49-F238E27FC236}">
                    <a16:creationId xmlns:a16="http://schemas.microsoft.com/office/drawing/2014/main" id="{CAE62FE1-A4C7-0FB4-347E-F69EAC655737}"/>
                  </a:ext>
                </a:extLst>
              </p:cNvPr>
              <p:cNvPicPr/>
              <p:nvPr/>
            </p:nvPicPr>
            <p:blipFill>
              <a:blip r:embed="rId9"/>
              <a:stretch>
                <a:fillRect/>
              </a:stretch>
            </p:blipFill>
            <p:spPr>
              <a:xfrm>
                <a:off x="3408000" y="4815840"/>
                <a:ext cx="6424560" cy="411120"/>
              </a:xfrm>
              <a:prstGeom prst="rect">
                <a:avLst/>
              </a:prstGeom>
            </p:spPr>
          </p:pic>
        </mc:Fallback>
      </mc:AlternateContent>
    </p:spTree>
    <p:extLst>
      <p:ext uri="{BB962C8B-B14F-4D97-AF65-F5344CB8AC3E}">
        <p14:creationId xmlns:p14="http://schemas.microsoft.com/office/powerpoint/2010/main" val="227390033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screenshot of a document&#10;&#10;Description automatically generated">
            <a:extLst>
              <a:ext uri="{FF2B5EF4-FFF2-40B4-BE49-F238E27FC236}">
                <a16:creationId xmlns:a16="http://schemas.microsoft.com/office/drawing/2014/main" id="{5813A34F-5882-4608-10E6-4014F4176E2A}"/>
              </a:ext>
            </a:extLst>
          </p:cNvPr>
          <p:cNvPicPr>
            <a:picLocks noGrp="1" noChangeAspect="1"/>
          </p:cNvPicPr>
          <p:nvPr>
            <p:ph idx="1"/>
          </p:nvPr>
        </p:nvPicPr>
        <p:blipFill>
          <a:blip r:embed="rId2"/>
          <a:stretch>
            <a:fillRect/>
          </a:stretch>
        </p:blipFill>
        <p:spPr>
          <a:xfrm>
            <a:off x="2112309" y="0"/>
            <a:ext cx="7967381" cy="6858000"/>
          </a:xfrm>
        </p:spPr>
      </p:pic>
    </p:spTree>
    <p:extLst>
      <p:ext uri="{BB962C8B-B14F-4D97-AF65-F5344CB8AC3E}">
        <p14:creationId xmlns:p14="http://schemas.microsoft.com/office/powerpoint/2010/main" val="211532325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screenshot of a document&#10;&#10;Description automatically generated">
            <a:extLst>
              <a:ext uri="{FF2B5EF4-FFF2-40B4-BE49-F238E27FC236}">
                <a16:creationId xmlns:a16="http://schemas.microsoft.com/office/drawing/2014/main" id="{1D3283C7-84E2-2D95-5002-9B37A0B52608}"/>
              </a:ext>
            </a:extLst>
          </p:cNvPr>
          <p:cNvPicPr>
            <a:picLocks noGrp="1" noChangeAspect="1"/>
          </p:cNvPicPr>
          <p:nvPr>
            <p:ph idx="1"/>
          </p:nvPr>
        </p:nvPicPr>
        <p:blipFill>
          <a:blip r:embed="rId2"/>
          <a:stretch>
            <a:fillRect/>
          </a:stretch>
        </p:blipFill>
        <p:spPr>
          <a:xfrm>
            <a:off x="1405235" y="0"/>
            <a:ext cx="9381530" cy="6933257"/>
          </a:xfrm>
        </p:spPr>
      </p:pic>
    </p:spTree>
    <p:extLst>
      <p:ext uri="{BB962C8B-B14F-4D97-AF65-F5344CB8AC3E}">
        <p14:creationId xmlns:p14="http://schemas.microsoft.com/office/powerpoint/2010/main" val="178912741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2224AE-BEA5-D575-21C4-670EBA8D29EB}"/>
              </a:ext>
            </a:extLst>
          </p:cNvPr>
          <p:cNvSpPr>
            <a:spLocks noGrp="1"/>
          </p:cNvSpPr>
          <p:nvPr>
            <p:ph type="title"/>
          </p:nvPr>
        </p:nvSpPr>
        <p:spPr>
          <a:xfrm>
            <a:off x="517870" y="978408"/>
            <a:ext cx="10576850" cy="4870457"/>
          </a:xfrm>
        </p:spPr>
        <p:txBody>
          <a:bodyPr/>
          <a:lstStyle/>
          <a:p>
            <a:r>
              <a:rPr lang="en-GB" dirty="0"/>
              <a:t>In the meantime, at the CJEU</a:t>
            </a:r>
          </a:p>
        </p:txBody>
      </p:sp>
      <p:sp>
        <p:nvSpPr>
          <p:cNvPr id="3" name="Content Placeholder 2">
            <a:extLst>
              <a:ext uri="{FF2B5EF4-FFF2-40B4-BE49-F238E27FC236}">
                <a16:creationId xmlns:a16="http://schemas.microsoft.com/office/drawing/2014/main" id="{2533A0BE-9A9D-DDD8-5E58-971029BCD178}"/>
              </a:ext>
            </a:extLst>
          </p:cNvPr>
          <p:cNvSpPr>
            <a:spLocks noGrp="1"/>
          </p:cNvSpPr>
          <p:nvPr>
            <p:ph idx="1"/>
          </p:nvPr>
        </p:nvSpPr>
        <p:spPr>
          <a:xfrm>
            <a:off x="517870" y="2240280"/>
            <a:ext cx="11165480" cy="3599441"/>
          </a:xfrm>
        </p:spPr>
        <p:txBody>
          <a:bodyPr>
            <a:normAutofit/>
          </a:bodyPr>
          <a:lstStyle/>
          <a:p>
            <a:pPr lvl="1"/>
            <a:r>
              <a:rPr lang="en-GB" b="1" dirty="0"/>
              <a:t>C</a:t>
            </a:r>
            <a:r>
              <a:rPr lang="en-BE" b="1" dirty="0"/>
              <a:t>‑132/21,</a:t>
            </a:r>
            <a:r>
              <a:rPr lang="en-GB" b="1" dirty="0"/>
              <a:t> </a:t>
            </a:r>
            <a:r>
              <a:rPr lang="en-GB" b="1" i="1" dirty="0"/>
              <a:t>NAIH</a:t>
            </a:r>
            <a:r>
              <a:rPr lang="en-GB" b="1" dirty="0"/>
              <a:t>, </a:t>
            </a:r>
            <a:r>
              <a:rPr lang="en-GB" dirty="0"/>
              <a:t>12 January 2023:</a:t>
            </a:r>
            <a:endParaRPr lang="en-GB" b="1" dirty="0"/>
          </a:p>
          <a:p>
            <a:pPr marL="617220" lvl="1" indent="-342900"/>
            <a:r>
              <a:rPr lang="en-GB" b="1" dirty="0"/>
              <a:t> </a:t>
            </a:r>
            <a:r>
              <a:rPr lang="en-GB" dirty="0"/>
              <a:t>‘</a:t>
            </a:r>
            <a:r>
              <a:rPr lang="en-GB" i="1" kern="100" dirty="0">
                <a:effectLst/>
                <a:highlight>
                  <a:srgbClr val="FFFF00"/>
                </a:highlight>
                <a:ea typeface="Aptos" panose="020B0004020202020204" pitchFamily="34" charset="0"/>
                <a:cs typeface="Times New Roman" panose="02020603050405020304" pitchFamily="18" charset="0"/>
              </a:rPr>
              <a:t>Making several remedies available </a:t>
            </a:r>
            <a:r>
              <a:rPr lang="en-GB" i="1" kern="100" dirty="0">
                <a:effectLst/>
                <a:ea typeface="Aptos" panose="020B0004020202020204" pitchFamily="34" charset="0"/>
                <a:cs typeface="Times New Roman" panose="02020603050405020304" pitchFamily="18" charset="0"/>
              </a:rPr>
              <a:t>also strengthens the objective set out in recital 141 of Regulation 2016/679 of guaranteeing for every data subject who considers that his or her rights under that regulation are infringed the right to an effective judicial remedy in accordance with Article 47 of the Charter’ </a:t>
            </a:r>
            <a:r>
              <a:rPr lang="en-GB" kern="100" dirty="0">
                <a:effectLst/>
                <a:ea typeface="Aptos" panose="020B0004020202020204" pitchFamily="34" charset="0"/>
                <a:cs typeface="Times New Roman" panose="02020603050405020304" pitchFamily="18" charset="0"/>
              </a:rPr>
              <a:t>(para. 44).</a:t>
            </a:r>
            <a:endParaRPr lang="en-BE" kern="100" dirty="0">
              <a:effectLst/>
              <a:ea typeface="Aptos" panose="020B0004020202020204" pitchFamily="34" charset="0"/>
              <a:cs typeface="Times New Roman" panose="02020603050405020304" pitchFamily="18" charset="0"/>
            </a:endParaRPr>
          </a:p>
          <a:p>
            <a:pPr marL="342900" indent="-342900">
              <a:buFont typeface="Arial" panose="020B0604020202020204" pitchFamily="34" charset="0"/>
              <a:buChar char="•"/>
            </a:pPr>
            <a:r>
              <a:rPr lang="en-GB" sz="1800" b="1" dirty="0"/>
              <a:t>Joined Cases C-26/22 and C-64/22,</a:t>
            </a:r>
            <a:r>
              <a:rPr lang="en-GB" sz="1800" b="1" i="1" dirty="0"/>
              <a:t> SCHUFA Holding (</a:t>
            </a:r>
            <a:r>
              <a:rPr lang="en-GB" sz="1800" b="1" i="1" dirty="0" err="1"/>
              <a:t>Libération</a:t>
            </a:r>
            <a:r>
              <a:rPr lang="en-GB" sz="1800" b="1" i="1" dirty="0"/>
              <a:t> de </a:t>
            </a:r>
            <a:r>
              <a:rPr lang="en-GB" sz="1800" b="1" i="1" dirty="0" err="1"/>
              <a:t>reliquat</a:t>
            </a:r>
            <a:r>
              <a:rPr lang="en-GB" sz="1800" b="1" i="1" dirty="0"/>
              <a:t> de </a:t>
            </a:r>
            <a:r>
              <a:rPr lang="en-GB" sz="1800" b="1" i="1" dirty="0" err="1"/>
              <a:t>dette</a:t>
            </a:r>
            <a:r>
              <a:rPr lang="en-GB" sz="1800" b="1" i="1" dirty="0"/>
              <a:t>), </a:t>
            </a:r>
            <a:r>
              <a:rPr lang="en-GB" sz="1800" dirty="0"/>
              <a:t>7 December 2023: that the complaints procedure, which </a:t>
            </a:r>
            <a:r>
              <a:rPr lang="en-GB" sz="1800" dirty="0">
                <a:highlight>
                  <a:srgbClr val="FFFF00"/>
                </a:highlight>
              </a:rPr>
              <a:t>is not similar to that of a petition</a:t>
            </a:r>
            <a:r>
              <a:rPr lang="en-GB" sz="1800" dirty="0"/>
              <a:t>, is designed as a mechanism capable of effectively safeguarding the rights and interests of data subjects. </a:t>
            </a:r>
            <a:r>
              <a:rPr lang="en-GB" sz="1800" kern="100" dirty="0">
                <a:effectLst/>
                <a:ea typeface="Aptos" panose="020B0004020202020204" pitchFamily="34" charset="0"/>
                <a:cs typeface="Times New Roman" panose="02020603050405020304" pitchFamily="18" charset="0"/>
              </a:rPr>
              <a:t>(para. 58).</a:t>
            </a:r>
            <a:endParaRPr lang="en-GB" sz="1800" b="1" dirty="0"/>
          </a:p>
          <a:p>
            <a:pPr marL="342900" indent="-342900">
              <a:buFont typeface="Arial" panose="020B0604020202020204" pitchFamily="34" charset="0"/>
              <a:buChar char="•"/>
            </a:pPr>
            <a:r>
              <a:rPr lang="en-GB" sz="1800" b="1" dirty="0"/>
              <a:t>C-416/23, </a:t>
            </a:r>
            <a:r>
              <a:rPr lang="en-GB" sz="1800" b="1" i="1" dirty="0" err="1"/>
              <a:t>Österreichische</a:t>
            </a:r>
            <a:r>
              <a:rPr lang="en-GB" sz="1800" b="1" i="1" dirty="0"/>
              <a:t> </a:t>
            </a:r>
            <a:r>
              <a:rPr lang="en-GB" sz="1800" b="1" i="1" dirty="0" err="1"/>
              <a:t>Datenschutzbehörde</a:t>
            </a:r>
            <a:r>
              <a:rPr lang="en-GB" sz="1800" b="1" i="1" dirty="0"/>
              <a:t>, </a:t>
            </a:r>
            <a:r>
              <a:rPr lang="en-GB" sz="1800" dirty="0"/>
              <a:t>(pending).</a:t>
            </a:r>
          </a:p>
        </p:txBody>
      </p:sp>
      <p:sp>
        <p:nvSpPr>
          <p:cNvPr id="4" name="Date Placeholder 3">
            <a:extLst>
              <a:ext uri="{FF2B5EF4-FFF2-40B4-BE49-F238E27FC236}">
                <a16:creationId xmlns:a16="http://schemas.microsoft.com/office/drawing/2014/main" id="{CADB9124-B4D6-55B4-5E80-7143B7E744F0}"/>
              </a:ext>
            </a:extLst>
          </p:cNvPr>
          <p:cNvSpPr>
            <a:spLocks noGrp="1"/>
          </p:cNvSpPr>
          <p:nvPr>
            <p:ph type="dt" sz="half" idx="10"/>
          </p:nvPr>
        </p:nvSpPr>
        <p:spPr/>
        <p:txBody>
          <a:bodyPr/>
          <a:lstStyle/>
          <a:p>
            <a:fld id="{79D44673-3D7D-4DA4-8694-3884C26BCA78}" type="datetime1">
              <a:rPr lang="en-US" smtClean="0"/>
              <a:t>3/22/24</a:t>
            </a:fld>
            <a:endParaRPr lang="en-US"/>
          </a:p>
        </p:txBody>
      </p:sp>
      <p:sp>
        <p:nvSpPr>
          <p:cNvPr id="6" name="Slide Number Placeholder 5">
            <a:extLst>
              <a:ext uri="{FF2B5EF4-FFF2-40B4-BE49-F238E27FC236}">
                <a16:creationId xmlns:a16="http://schemas.microsoft.com/office/drawing/2014/main" id="{AA44818E-0BF9-C917-4415-F1C828B833AA}"/>
              </a:ext>
            </a:extLst>
          </p:cNvPr>
          <p:cNvSpPr>
            <a:spLocks noGrp="1"/>
          </p:cNvSpPr>
          <p:nvPr>
            <p:ph type="sldNum" sz="quarter" idx="12"/>
          </p:nvPr>
        </p:nvSpPr>
        <p:spPr/>
        <p:txBody>
          <a:bodyPr/>
          <a:lstStyle/>
          <a:p>
            <a:fld id="{DFDF98CC-160E-494C-8C3C-8CDC5FA257DE}" type="slidenum">
              <a:rPr lang="en-US" smtClean="0"/>
              <a:t>30</a:t>
            </a:fld>
            <a:endParaRPr lang="en-US"/>
          </a:p>
        </p:txBody>
      </p:sp>
    </p:spTree>
    <p:extLst>
      <p:ext uri="{BB962C8B-B14F-4D97-AF65-F5344CB8AC3E}">
        <p14:creationId xmlns:p14="http://schemas.microsoft.com/office/powerpoint/2010/main" val="144567025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337759-9641-2E80-087D-A0DF57709BBF}"/>
              </a:ext>
            </a:extLst>
          </p:cNvPr>
          <p:cNvSpPr>
            <a:spLocks noGrp="1"/>
          </p:cNvSpPr>
          <p:nvPr>
            <p:ph type="title"/>
          </p:nvPr>
        </p:nvSpPr>
        <p:spPr>
          <a:xfrm>
            <a:off x="517870" y="1764960"/>
            <a:ext cx="10936447" cy="4870457"/>
          </a:xfrm>
        </p:spPr>
        <p:txBody>
          <a:bodyPr/>
          <a:lstStyle/>
          <a:p>
            <a:pPr algn="ctr"/>
            <a:r>
              <a:rPr lang="en-GB" dirty="0"/>
              <a:t>Thank you for your attention!</a:t>
            </a:r>
          </a:p>
        </p:txBody>
      </p:sp>
      <p:sp>
        <p:nvSpPr>
          <p:cNvPr id="3" name="Content Placeholder 2">
            <a:extLst>
              <a:ext uri="{FF2B5EF4-FFF2-40B4-BE49-F238E27FC236}">
                <a16:creationId xmlns:a16="http://schemas.microsoft.com/office/drawing/2014/main" id="{04BDB29B-5FC9-ED27-3851-BB378B577D2A}"/>
              </a:ext>
            </a:extLst>
          </p:cNvPr>
          <p:cNvSpPr>
            <a:spLocks noGrp="1"/>
          </p:cNvSpPr>
          <p:nvPr>
            <p:ph idx="1"/>
          </p:nvPr>
        </p:nvSpPr>
        <p:spPr>
          <a:xfrm>
            <a:off x="1042988" y="3557588"/>
            <a:ext cx="10640362" cy="2282133"/>
          </a:xfrm>
        </p:spPr>
        <p:txBody>
          <a:bodyPr/>
          <a:lstStyle/>
          <a:p>
            <a:pPr algn="ctr"/>
            <a:r>
              <a:rPr lang="en-GB" dirty="0" err="1"/>
              <a:t>gloria.gonzalez.fuster@vub.be</a:t>
            </a:r>
            <a:endParaRPr lang="en-GB" dirty="0"/>
          </a:p>
        </p:txBody>
      </p:sp>
      <p:sp>
        <p:nvSpPr>
          <p:cNvPr id="4" name="Date Placeholder 3">
            <a:extLst>
              <a:ext uri="{FF2B5EF4-FFF2-40B4-BE49-F238E27FC236}">
                <a16:creationId xmlns:a16="http://schemas.microsoft.com/office/drawing/2014/main" id="{450551FC-869E-5BF0-BEFD-B0B611CC8B4E}"/>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9D44673-3D7D-4DA4-8694-3884C26BCA78}" type="datetime1">
              <a:rPr kumimoji="0" lang="en-US" sz="900" b="0" i="0" u="none" strike="noStrike" kern="1200" cap="none" spc="0" normalizeH="0" baseline="0" noProof="0" smtClean="0">
                <a:ln>
                  <a:noFill/>
                </a:ln>
                <a:solidFill>
                  <a:srgbClr val="000000"/>
                </a:solidFill>
                <a:effectLst/>
                <a:uLnTx/>
                <a:uFillTx/>
                <a:latin typeface="Bierstadt"/>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3/22/24</a:t>
            </a:fld>
            <a:endParaRPr kumimoji="0" lang="en-US" sz="900" b="0" i="0" u="none" strike="noStrike" kern="1200" cap="none" spc="0" normalizeH="0" baseline="0" noProof="0">
              <a:ln>
                <a:noFill/>
              </a:ln>
              <a:solidFill>
                <a:srgbClr val="000000"/>
              </a:solidFill>
              <a:effectLst/>
              <a:uLnTx/>
              <a:uFillTx/>
              <a:latin typeface="Bierstadt"/>
              <a:ea typeface="+mn-ea"/>
              <a:cs typeface="+mn-cs"/>
            </a:endParaRPr>
          </a:p>
        </p:txBody>
      </p:sp>
      <p:sp>
        <p:nvSpPr>
          <p:cNvPr id="6" name="Slide Number Placeholder 5">
            <a:extLst>
              <a:ext uri="{FF2B5EF4-FFF2-40B4-BE49-F238E27FC236}">
                <a16:creationId xmlns:a16="http://schemas.microsoft.com/office/drawing/2014/main" id="{F6F9644C-A33C-9B5A-3F54-9DA92C4E518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FDF98CC-160E-494C-8C3C-8CDC5FA257DE}" type="slidenum">
              <a:rPr kumimoji="0" lang="en-US" sz="900" b="0" i="0" u="none" strike="noStrike" kern="1200" cap="none" spc="0" normalizeH="0" baseline="0" noProof="0" smtClean="0">
                <a:ln>
                  <a:noFill/>
                </a:ln>
                <a:solidFill>
                  <a:srgbClr val="000000"/>
                </a:solidFill>
                <a:effectLst/>
                <a:uLnTx/>
                <a:uFillTx/>
                <a:latin typeface="Bierstad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900" b="0" i="0" u="none" strike="noStrike" kern="1200" cap="none" spc="0" normalizeH="0" baseline="0" noProof="0">
              <a:ln>
                <a:noFill/>
              </a:ln>
              <a:solidFill>
                <a:srgbClr val="000000"/>
              </a:solidFill>
              <a:effectLst/>
              <a:uLnTx/>
              <a:uFillTx/>
              <a:latin typeface="Bierstadt"/>
              <a:ea typeface="+mn-ea"/>
              <a:cs typeface="+mn-cs"/>
            </a:endParaRPr>
          </a:p>
        </p:txBody>
      </p:sp>
      <p:pic>
        <p:nvPicPr>
          <p:cNvPr id="5" name="Picture 4" descr="A logo for a company&#10;&#10;Description automatically generated">
            <a:extLst>
              <a:ext uri="{FF2B5EF4-FFF2-40B4-BE49-F238E27FC236}">
                <a16:creationId xmlns:a16="http://schemas.microsoft.com/office/drawing/2014/main" id="{D7621646-C647-871B-F3B7-F7C85CF7815D}"/>
              </a:ext>
            </a:extLst>
          </p:cNvPr>
          <p:cNvPicPr>
            <a:picLocks noChangeAspect="1"/>
          </p:cNvPicPr>
          <p:nvPr/>
        </p:nvPicPr>
        <p:blipFill>
          <a:blip r:embed="rId2"/>
          <a:stretch>
            <a:fillRect/>
          </a:stretch>
        </p:blipFill>
        <p:spPr>
          <a:xfrm>
            <a:off x="3849027" y="4506862"/>
            <a:ext cx="5028284" cy="1407920"/>
          </a:xfrm>
          <a:prstGeom prst="rect">
            <a:avLst/>
          </a:prstGeom>
        </p:spPr>
      </p:pic>
    </p:spTree>
    <p:extLst>
      <p:ext uri="{BB962C8B-B14F-4D97-AF65-F5344CB8AC3E}">
        <p14:creationId xmlns:p14="http://schemas.microsoft.com/office/powerpoint/2010/main" val="2336020918"/>
      </p:ext>
    </p:extLst>
  </p:cSld>
  <p:clrMapOvr>
    <a:masterClrMapping/>
  </p:clrMapOvr>
</p:sld>
</file>

<file path=ppt/theme/theme1.xml><?xml version="1.0" encoding="utf-8"?>
<a:theme xmlns:a="http://schemas.openxmlformats.org/drawingml/2006/main" name="GestaltVTI">
  <a:themeElements>
    <a:clrScheme name="Custom 86">
      <a:dk1>
        <a:srgbClr val="000000"/>
      </a:dk1>
      <a:lt1>
        <a:sysClr val="window" lastClr="FFFFFF"/>
      </a:lt1>
      <a:dk2>
        <a:srgbClr val="262626"/>
      </a:dk2>
      <a:lt2>
        <a:srgbClr val="F7F7F7"/>
      </a:lt2>
      <a:accent1>
        <a:srgbClr val="EBA000"/>
      </a:accent1>
      <a:accent2>
        <a:srgbClr val="00BAC8"/>
      </a:accent2>
      <a:accent3>
        <a:srgbClr val="E64823"/>
      </a:accent3>
      <a:accent4>
        <a:srgbClr val="4D5AFF"/>
      </a:accent4>
      <a:accent5>
        <a:srgbClr val="FE5D21"/>
      </a:accent5>
      <a:accent6>
        <a:srgbClr val="00C777"/>
      </a:accent6>
      <a:hlink>
        <a:srgbClr val="2998E3"/>
      </a:hlink>
      <a:folHlink>
        <a:srgbClr val="939393"/>
      </a:folHlink>
    </a:clrScheme>
    <a:fontScheme name="Bierstadt">
      <a:majorFont>
        <a:latin typeface="Bierstadt"/>
        <a:ea typeface=""/>
        <a:cs typeface=""/>
      </a:majorFont>
      <a:minorFont>
        <a:latin typeface="Bierstad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GestaltVTI" id="{4F87C71D-53D1-4B71-BF97-FD0EA4B25665}" vid="{A110AFC4-8D8A-4C02-8885-7BA370B379B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2445</TotalTime>
  <Words>532</Words>
  <Application>Microsoft Macintosh PowerPoint</Application>
  <PresentationFormat>Widescreen</PresentationFormat>
  <Paragraphs>70</Paragraphs>
  <Slides>31</Slides>
  <Notes>0</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31</vt:i4>
      </vt:variant>
    </vt:vector>
  </HeadingPairs>
  <TitlesOfParts>
    <vt:vector size="37" baseType="lpstr">
      <vt:lpstr>Aptos</vt:lpstr>
      <vt:lpstr>Aptos Display</vt:lpstr>
      <vt:lpstr>Arial</vt:lpstr>
      <vt:lpstr>Bierstadt</vt:lpstr>
      <vt:lpstr>GestaltVTI</vt:lpstr>
      <vt:lpstr>Office Theme</vt:lpstr>
      <vt:lpstr>Reforming Data Protection – Enforcement Perspectives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Art. 5(6) DGA</vt:lpstr>
      <vt:lpstr>PowerPoint Presentation</vt:lpstr>
      <vt:lpstr>PowerPoint Presentation</vt:lpstr>
      <vt:lpstr>Art. 10 DGA</vt:lpstr>
      <vt:lpstr>PowerPoint Presentation</vt:lpstr>
      <vt:lpstr>Art. 10 DGA</vt:lpstr>
      <vt:lpstr>PowerPoint Presentation</vt:lpstr>
      <vt:lpstr>Art. 26(3) DSA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In the meantime, at the CJEU</vt:lpstr>
      <vt:lpstr>Thank you for your attention!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GDPR in the light of the evolving EU data law landscape</dc:title>
  <dc:creator>Gloria GONZALEZ FUSTER</dc:creator>
  <cp:lastModifiedBy>Gloria GONZALEZ FUSTER</cp:lastModifiedBy>
  <cp:revision>273</cp:revision>
  <dcterms:created xsi:type="dcterms:W3CDTF">2024-03-10T20:21:55Z</dcterms:created>
  <dcterms:modified xsi:type="dcterms:W3CDTF">2024-03-22T13:24:33Z</dcterms:modified>
</cp:coreProperties>
</file>